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66370"/>
          </a:xfrm>
          <a:custGeom>
            <a:avLst/>
            <a:gdLst/>
            <a:ahLst/>
            <a:cxnLst/>
            <a:rect l="l" t="t" r="r" b="b"/>
            <a:pathLst>
              <a:path w="9144000" h="166370">
                <a:moveTo>
                  <a:pt x="7580122" y="126"/>
                </a:moveTo>
                <a:lnTo>
                  <a:pt x="7565644" y="126"/>
                </a:lnTo>
                <a:lnTo>
                  <a:pt x="7557897" y="380"/>
                </a:lnTo>
                <a:lnTo>
                  <a:pt x="7556246" y="1015"/>
                </a:lnTo>
                <a:lnTo>
                  <a:pt x="7365619" y="1015"/>
                </a:lnTo>
                <a:lnTo>
                  <a:pt x="7363841" y="380"/>
                </a:lnTo>
                <a:lnTo>
                  <a:pt x="7341743" y="126"/>
                </a:lnTo>
                <a:lnTo>
                  <a:pt x="7334885" y="380"/>
                </a:lnTo>
                <a:lnTo>
                  <a:pt x="7334885" y="1015"/>
                </a:lnTo>
                <a:lnTo>
                  <a:pt x="7140702" y="1015"/>
                </a:lnTo>
                <a:lnTo>
                  <a:pt x="7140702" y="380"/>
                </a:lnTo>
                <a:lnTo>
                  <a:pt x="7133717" y="126"/>
                </a:lnTo>
                <a:lnTo>
                  <a:pt x="7119239" y="126"/>
                </a:lnTo>
                <a:lnTo>
                  <a:pt x="7111746" y="380"/>
                </a:lnTo>
                <a:lnTo>
                  <a:pt x="7110095" y="1015"/>
                </a:lnTo>
                <a:lnTo>
                  <a:pt x="6919214" y="1015"/>
                </a:lnTo>
                <a:lnTo>
                  <a:pt x="6919214" y="380"/>
                </a:lnTo>
                <a:lnTo>
                  <a:pt x="6912610" y="0"/>
                </a:lnTo>
                <a:lnTo>
                  <a:pt x="6895338" y="0"/>
                </a:lnTo>
                <a:lnTo>
                  <a:pt x="6888734" y="380"/>
                </a:lnTo>
                <a:lnTo>
                  <a:pt x="6888734" y="1015"/>
                </a:lnTo>
                <a:lnTo>
                  <a:pt x="0" y="1015"/>
                </a:lnTo>
                <a:lnTo>
                  <a:pt x="0" y="166115"/>
                </a:lnTo>
                <a:lnTo>
                  <a:pt x="294794" y="163026"/>
                </a:lnTo>
                <a:lnTo>
                  <a:pt x="536429" y="159217"/>
                </a:lnTo>
                <a:lnTo>
                  <a:pt x="687719" y="156061"/>
                </a:lnTo>
                <a:lnTo>
                  <a:pt x="906408" y="150006"/>
                </a:lnTo>
                <a:lnTo>
                  <a:pt x="1110053" y="143052"/>
                </a:lnTo>
                <a:lnTo>
                  <a:pt x="1317555" y="134670"/>
                </a:lnTo>
                <a:lnTo>
                  <a:pt x="1711373" y="116049"/>
                </a:lnTo>
                <a:lnTo>
                  <a:pt x="2196292" y="91987"/>
                </a:lnTo>
                <a:lnTo>
                  <a:pt x="2398043" y="82956"/>
                </a:lnTo>
                <a:lnTo>
                  <a:pt x="2608949" y="74658"/>
                </a:lnTo>
                <a:lnTo>
                  <a:pt x="2816084" y="67803"/>
                </a:lnTo>
                <a:lnTo>
                  <a:pt x="3015213" y="62378"/>
                </a:lnTo>
                <a:lnTo>
                  <a:pt x="3274060" y="56769"/>
                </a:lnTo>
                <a:lnTo>
                  <a:pt x="3529906" y="52806"/>
                </a:lnTo>
                <a:lnTo>
                  <a:pt x="3790757" y="50254"/>
                </a:lnTo>
                <a:lnTo>
                  <a:pt x="4055961" y="49180"/>
                </a:lnTo>
                <a:lnTo>
                  <a:pt x="4343873" y="49565"/>
                </a:lnTo>
                <a:lnTo>
                  <a:pt x="4650727" y="51708"/>
                </a:lnTo>
                <a:lnTo>
                  <a:pt x="4956640" y="55598"/>
                </a:lnTo>
                <a:lnTo>
                  <a:pt x="5260540" y="61145"/>
                </a:lnTo>
                <a:lnTo>
                  <a:pt x="5561354" y="68263"/>
                </a:lnTo>
                <a:lnTo>
                  <a:pt x="5801525" y="75589"/>
                </a:lnTo>
                <a:lnTo>
                  <a:pt x="5991265" y="82460"/>
                </a:lnTo>
                <a:lnTo>
                  <a:pt x="6524197" y="104485"/>
                </a:lnTo>
                <a:lnTo>
                  <a:pt x="6675111" y="109854"/>
                </a:lnTo>
                <a:lnTo>
                  <a:pt x="6875018" y="115697"/>
                </a:lnTo>
                <a:lnTo>
                  <a:pt x="7068985" y="120155"/>
                </a:lnTo>
                <a:lnTo>
                  <a:pt x="7319177" y="124423"/>
                </a:lnTo>
                <a:lnTo>
                  <a:pt x="7627565" y="127840"/>
                </a:lnTo>
                <a:lnTo>
                  <a:pt x="7993335" y="129821"/>
                </a:lnTo>
                <a:lnTo>
                  <a:pt x="8642404" y="129067"/>
                </a:lnTo>
                <a:lnTo>
                  <a:pt x="8893320" y="127621"/>
                </a:lnTo>
                <a:lnTo>
                  <a:pt x="9040937" y="125994"/>
                </a:lnTo>
                <a:lnTo>
                  <a:pt x="9143746" y="124460"/>
                </a:lnTo>
                <a:lnTo>
                  <a:pt x="9143746" y="1015"/>
                </a:lnTo>
                <a:lnTo>
                  <a:pt x="7586853" y="1015"/>
                </a:lnTo>
                <a:lnTo>
                  <a:pt x="7586853" y="380"/>
                </a:lnTo>
                <a:lnTo>
                  <a:pt x="7580122" y="126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8529" y="34036"/>
            <a:ext cx="8195945" cy="140970"/>
          </a:xfrm>
          <a:custGeom>
            <a:avLst/>
            <a:gdLst/>
            <a:ahLst/>
            <a:cxnLst/>
            <a:rect l="l" t="t" r="r" b="b"/>
            <a:pathLst>
              <a:path w="8195945" h="140970">
                <a:moveTo>
                  <a:pt x="8179" y="0"/>
                </a:moveTo>
                <a:lnTo>
                  <a:pt x="14029" y="46958"/>
                </a:lnTo>
                <a:lnTo>
                  <a:pt x="108118" y="83474"/>
                </a:lnTo>
                <a:lnTo>
                  <a:pt x="340119" y="108965"/>
                </a:lnTo>
                <a:lnTo>
                  <a:pt x="386873" y="110989"/>
                </a:lnTo>
                <a:lnTo>
                  <a:pt x="526779" y="115715"/>
                </a:lnTo>
                <a:lnTo>
                  <a:pt x="735295" y="120772"/>
                </a:lnTo>
                <a:lnTo>
                  <a:pt x="1029278" y="125863"/>
                </a:lnTo>
                <a:lnTo>
                  <a:pt x="1531333" y="131702"/>
                </a:lnTo>
                <a:lnTo>
                  <a:pt x="2299315" y="136959"/>
                </a:lnTo>
                <a:lnTo>
                  <a:pt x="3521419" y="140399"/>
                </a:lnTo>
                <a:lnTo>
                  <a:pt x="5721565" y="137842"/>
                </a:lnTo>
                <a:lnTo>
                  <a:pt x="7553414" y="127380"/>
                </a:lnTo>
                <a:lnTo>
                  <a:pt x="7875057" y="122654"/>
                </a:lnTo>
                <a:lnTo>
                  <a:pt x="8049158" y="109569"/>
                </a:lnTo>
                <a:lnTo>
                  <a:pt x="8135915" y="77767"/>
                </a:lnTo>
                <a:lnTo>
                  <a:pt x="8195526" y="16890"/>
                </a:lnTo>
                <a:lnTo>
                  <a:pt x="8179" y="0"/>
                </a:lnTo>
                <a:close/>
              </a:path>
            </a:pathLst>
          </a:custGeom>
          <a:solidFill>
            <a:srgbClr val="00DFD1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2276" y="578865"/>
            <a:ext cx="755944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A4E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A4E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2762" y="1339194"/>
            <a:ext cx="3401060" cy="311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425B6C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57013" y="1214755"/>
            <a:ext cx="3710940" cy="344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9476C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A4E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507" y="127254"/>
            <a:ext cx="3253740" cy="1052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A4E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703" y="1683257"/>
            <a:ext cx="4762500" cy="335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egislatie.just.ro/Public/DetaliiDocumentAfis/22572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.wikipedia.org/wiki/UNICE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Limba_englez%C4%8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6200" y="449262"/>
            <a:ext cx="8839200" cy="4244975"/>
            <a:chOff x="0" y="898969"/>
            <a:chExt cx="8140065" cy="4244975"/>
          </a:xfrm>
        </p:grpSpPr>
        <p:sp>
          <p:nvSpPr>
            <p:cNvPr id="4" name="object 4"/>
            <p:cNvSpPr/>
            <p:nvPr/>
          </p:nvSpPr>
          <p:spPr>
            <a:xfrm>
              <a:off x="0" y="2072157"/>
              <a:ext cx="3227705" cy="30713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8888" y="903732"/>
              <a:ext cx="7126605" cy="1457325"/>
            </a:xfrm>
            <a:custGeom>
              <a:avLst/>
              <a:gdLst/>
              <a:ahLst/>
              <a:cxnLst/>
              <a:rect l="l" t="t" r="r" b="b"/>
              <a:pathLst>
                <a:path w="7126605" h="1457325">
                  <a:moveTo>
                    <a:pt x="0" y="1456944"/>
                  </a:moveTo>
                  <a:lnTo>
                    <a:pt x="7126223" y="1456944"/>
                  </a:lnTo>
                  <a:lnTo>
                    <a:pt x="7126223" y="0"/>
                  </a:lnTo>
                  <a:lnTo>
                    <a:pt x="0" y="0"/>
                  </a:lnTo>
                  <a:lnTo>
                    <a:pt x="0" y="14569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35454" y="973328"/>
            <a:ext cx="5536946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DF6666"/>
                </a:solidFill>
                <a:latin typeface="DejaVu Sans Condensed"/>
                <a:cs typeface="DejaVu Sans Condensed"/>
              </a:rPr>
              <a:t>Material</a:t>
            </a:r>
            <a:r>
              <a:rPr sz="1600" b="1" spc="-3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25" dirty="0">
                <a:solidFill>
                  <a:srgbClr val="DF6666"/>
                </a:solidFill>
                <a:latin typeface="DejaVu Sans Condensed"/>
                <a:cs typeface="DejaVu Sans Condensed"/>
              </a:rPr>
              <a:t>suport</a:t>
            </a:r>
            <a:endParaRPr sz="1600" dirty="0">
              <a:latin typeface="DejaVu Sans Condensed"/>
              <a:cs typeface="DejaVu Sans Condensed"/>
            </a:endParaRPr>
          </a:p>
          <a:p>
            <a:pPr algn="ctr">
              <a:lnSpc>
                <a:spcPct val="100000"/>
              </a:lnSpc>
            </a:pPr>
            <a:r>
              <a:rPr sz="1600" b="1" spc="40" dirty="0">
                <a:solidFill>
                  <a:srgbClr val="DF6666"/>
                </a:solidFill>
                <a:latin typeface="DejaVu Sans Condensed"/>
                <a:cs typeface="DejaVu Sans Condensed"/>
              </a:rPr>
              <a:t>pentru</a:t>
            </a:r>
            <a:r>
              <a:rPr sz="1600" b="1" spc="-6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10" dirty="0">
                <a:solidFill>
                  <a:srgbClr val="DF6666"/>
                </a:solidFill>
                <a:latin typeface="DejaVu Sans Condensed"/>
                <a:cs typeface="DejaVu Sans Condensed"/>
              </a:rPr>
              <a:t>activități</a:t>
            </a:r>
            <a:r>
              <a:rPr sz="1600" b="1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80" dirty="0">
                <a:solidFill>
                  <a:srgbClr val="DF6666"/>
                </a:solidFill>
                <a:latin typeface="DejaVu Sans Condensed"/>
                <a:cs typeface="DejaVu Sans Condensed"/>
              </a:rPr>
              <a:t>cu</a:t>
            </a:r>
            <a:r>
              <a:rPr sz="1600" b="1" spc="-5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40" dirty="0">
                <a:solidFill>
                  <a:srgbClr val="DF6666"/>
                </a:solidFill>
                <a:latin typeface="DejaVu Sans Condensed"/>
                <a:cs typeface="DejaVu Sans Condensed"/>
              </a:rPr>
              <a:t>ELEVII</a:t>
            </a:r>
            <a:r>
              <a:rPr sz="1600" b="1" spc="-3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105" dirty="0">
                <a:solidFill>
                  <a:srgbClr val="DF6666"/>
                </a:solidFill>
                <a:latin typeface="DejaVu Sans Condensed"/>
                <a:cs typeface="DejaVu Sans Condensed"/>
              </a:rPr>
              <a:t>DE</a:t>
            </a:r>
            <a:r>
              <a:rPr sz="1600" b="1" spc="-5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55" dirty="0">
                <a:solidFill>
                  <a:srgbClr val="DF6666"/>
                </a:solidFill>
                <a:latin typeface="DejaVu Sans Condensed"/>
                <a:cs typeface="DejaVu Sans Condensed"/>
              </a:rPr>
              <a:t>NIVEL</a:t>
            </a:r>
            <a:r>
              <a:rPr sz="1600" b="1" spc="-5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600" b="1" spc="60" dirty="0">
                <a:solidFill>
                  <a:srgbClr val="DF6666"/>
                </a:solidFill>
                <a:latin typeface="DejaVu Sans Condensed"/>
                <a:cs typeface="DejaVu Sans Condensed"/>
              </a:rPr>
              <a:t>LICEAL</a:t>
            </a:r>
            <a:endParaRPr sz="1600" dirty="0">
              <a:latin typeface="DejaVu Sans Condensed"/>
              <a:cs typeface="DejaVu Sans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6189" y="1461262"/>
            <a:ext cx="666051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1185" marR="5080" indent="-1849120" algn="just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în</a:t>
            </a:r>
            <a:r>
              <a:rPr sz="1400" b="1" spc="-3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cadrul</a:t>
            </a:r>
            <a:r>
              <a:rPr sz="1400" b="1" spc="-2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Proiectului</a:t>
            </a:r>
            <a:r>
              <a:rPr sz="1400" b="1" spc="-3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30" dirty="0" err="1">
                <a:solidFill>
                  <a:srgbClr val="DF6666"/>
                </a:solidFill>
                <a:latin typeface="DejaVu Sans Condensed"/>
                <a:cs typeface="DejaVu Sans Condensed"/>
              </a:rPr>
              <a:t>educațional</a:t>
            </a:r>
            <a:r>
              <a:rPr sz="1400" b="1" spc="-3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25" dirty="0" err="1">
                <a:solidFill>
                  <a:srgbClr val="DF6666"/>
                </a:solidFill>
                <a:latin typeface="DejaVu Sans Condensed"/>
                <a:cs typeface="DejaVu Sans Condensed"/>
              </a:rPr>
              <a:t>privind</a:t>
            </a:r>
            <a:r>
              <a:rPr lang="en-US" sz="1400" b="1" spc="-4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20" dirty="0" err="1">
                <a:solidFill>
                  <a:srgbClr val="DF6666"/>
                </a:solidFill>
                <a:latin typeface="DejaVu Sans Condensed"/>
                <a:cs typeface="DejaVu Sans Condensed"/>
              </a:rPr>
              <a:t>prevenirea</a:t>
            </a:r>
            <a:r>
              <a:rPr lang="en-US" sz="1400" b="1" spc="2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40" dirty="0" err="1">
                <a:solidFill>
                  <a:srgbClr val="DF6666"/>
                </a:solidFill>
                <a:latin typeface="DejaVu Sans Condensed"/>
                <a:cs typeface="DejaVu Sans Condensed"/>
              </a:rPr>
              <a:t>comportamentelor</a:t>
            </a:r>
            <a:r>
              <a:rPr sz="1400" b="1" spc="4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lang="en-US" sz="1400" b="1" spc="4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4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50" dirty="0">
                <a:solidFill>
                  <a:srgbClr val="DF6666"/>
                </a:solidFill>
                <a:latin typeface="DejaVu Sans Condensed"/>
                <a:cs typeface="DejaVu Sans Condensed"/>
              </a:rPr>
              <a:t>de</a:t>
            </a:r>
            <a:r>
              <a:rPr sz="1400" b="1" spc="-3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20" dirty="0">
                <a:solidFill>
                  <a:srgbClr val="DF6666"/>
                </a:solidFill>
                <a:latin typeface="DejaVu Sans Condensed"/>
                <a:cs typeface="DejaVu Sans Condensed"/>
              </a:rPr>
              <a:t>tip</a:t>
            </a:r>
            <a:r>
              <a:rPr sz="1400" b="1" spc="-4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bullying</a:t>
            </a:r>
            <a:r>
              <a:rPr sz="1400" b="1" spc="-5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în</a:t>
            </a:r>
            <a:r>
              <a:rPr sz="1400" b="1" spc="-4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50" dirty="0">
                <a:solidFill>
                  <a:srgbClr val="DF6666"/>
                </a:solidFill>
                <a:latin typeface="DejaVu Sans Condensed"/>
                <a:cs typeface="DejaVu Sans Condensed"/>
              </a:rPr>
              <a:t>mediul</a:t>
            </a:r>
            <a:r>
              <a:rPr sz="1400" b="1" spc="-50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400" b="1" spc="15" dirty="0">
                <a:solidFill>
                  <a:srgbClr val="DF6666"/>
                </a:solidFill>
                <a:latin typeface="DejaVu Sans Condensed"/>
                <a:cs typeface="DejaVu Sans Condensed"/>
              </a:rPr>
              <a:t>școlar</a:t>
            </a:r>
            <a:endParaRPr sz="1400" dirty="0">
              <a:latin typeface="DejaVu Sans Condensed"/>
              <a:cs typeface="DejaVu Sans Condense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15221" y="2050033"/>
            <a:ext cx="6229350" cy="3079115"/>
            <a:chOff x="2915221" y="2050033"/>
            <a:chExt cx="6229350" cy="3079115"/>
          </a:xfrm>
        </p:grpSpPr>
        <p:sp>
          <p:nvSpPr>
            <p:cNvPr id="9" name="object 9"/>
            <p:cNvSpPr/>
            <p:nvPr/>
          </p:nvSpPr>
          <p:spPr>
            <a:xfrm>
              <a:off x="6511924" y="2050033"/>
              <a:ext cx="2632075" cy="3078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9983" y="2243327"/>
              <a:ext cx="3677920" cy="2184400"/>
            </a:xfrm>
            <a:custGeom>
              <a:avLst/>
              <a:gdLst/>
              <a:ahLst/>
              <a:cxnLst/>
              <a:rect l="l" t="t" r="r" b="b"/>
              <a:pathLst>
                <a:path w="3677920" h="2184400">
                  <a:moveTo>
                    <a:pt x="3677412" y="0"/>
                  </a:moveTo>
                  <a:lnTo>
                    <a:pt x="0" y="0"/>
                  </a:lnTo>
                  <a:lnTo>
                    <a:pt x="0" y="2183892"/>
                  </a:lnTo>
                  <a:lnTo>
                    <a:pt x="3677412" y="2183892"/>
                  </a:lnTo>
                  <a:lnTo>
                    <a:pt x="3677412" y="0"/>
                  </a:lnTo>
                  <a:close/>
                </a:path>
              </a:pathLst>
            </a:custGeom>
            <a:solidFill>
              <a:srgbClr val="92C4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19983" y="2243327"/>
              <a:ext cx="3677920" cy="2184400"/>
            </a:xfrm>
            <a:custGeom>
              <a:avLst/>
              <a:gdLst/>
              <a:ahLst/>
              <a:cxnLst/>
              <a:rect l="l" t="t" r="r" b="b"/>
              <a:pathLst>
                <a:path w="3677920" h="2184400">
                  <a:moveTo>
                    <a:pt x="0" y="2183892"/>
                  </a:moveTo>
                  <a:lnTo>
                    <a:pt x="3677412" y="2183892"/>
                  </a:lnTo>
                  <a:lnTo>
                    <a:pt x="3677412" y="0"/>
                  </a:lnTo>
                  <a:lnTo>
                    <a:pt x="0" y="0"/>
                  </a:lnTo>
                  <a:lnTo>
                    <a:pt x="0" y="218389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17746" y="2552445"/>
            <a:ext cx="1880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Titlul</a:t>
            </a:r>
            <a:r>
              <a:rPr sz="16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proiectului: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9881" y="2995944"/>
            <a:ext cx="3275965" cy="269304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A³</a:t>
            </a:r>
            <a:r>
              <a:rPr lang="en-US" sz="14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-APRECIAZ</a:t>
            </a:r>
            <a:r>
              <a:rPr lang="ro-RO" sz="14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Ă</a:t>
            </a:r>
            <a:r>
              <a:rPr lang="ro-RO" sz="12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X</a:t>
            </a:r>
            <a:r>
              <a:rPr lang="ro-RO" sz="14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AJUTĂ</a:t>
            </a:r>
            <a:r>
              <a:rPr lang="ro-RO" sz="12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X</a:t>
            </a:r>
            <a:r>
              <a:rPr lang="ro-RO" sz="14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ACȚIONEAZĂ</a:t>
            </a:r>
            <a:endParaRPr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5742" y="3326633"/>
            <a:ext cx="3484245" cy="79502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35"/>
              </a:spcBef>
            </a:pP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Prevenim BULLYING-ul </a:t>
            </a:r>
            <a:r>
              <a:rPr sz="1500" spc="-430" dirty="0" err="1">
                <a:solidFill>
                  <a:srgbClr val="FFFFFF"/>
                </a:solidFill>
                <a:latin typeface="Georgia"/>
                <a:cs typeface="Georgia"/>
              </a:rPr>
              <a:t>și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ro-RO"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5" dirty="0" err="1">
                <a:solidFill>
                  <a:srgbClr val="FFFFFF"/>
                </a:solidFill>
                <a:latin typeface="Georgia"/>
                <a:cs typeface="Georgia"/>
              </a:rPr>
              <a:t>formele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sale: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VERBALE,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FIZICE,</a:t>
            </a:r>
            <a:r>
              <a:rPr sz="17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EMOȚIONALE!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091" y="354025"/>
            <a:ext cx="4636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5" dirty="0">
                <a:solidFill>
                  <a:srgbClr val="DF6666"/>
                </a:solidFill>
              </a:rPr>
              <a:t>Cum </a:t>
            </a:r>
            <a:r>
              <a:rPr sz="3200" spc="204" dirty="0">
                <a:solidFill>
                  <a:srgbClr val="DF6666"/>
                </a:solidFill>
              </a:rPr>
              <a:t>putem </a:t>
            </a:r>
            <a:r>
              <a:rPr sz="3200" spc="150" dirty="0">
                <a:solidFill>
                  <a:srgbClr val="DF6666"/>
                </a:solidFill>
              </a:rPr>
              <a:t>face</a:t>
            </a:r>
            <a:r>
              <a:rPr sz="3200" spc="-315" dirty="0">
                <a:solidFill>
                  <a:srgbClr val="DF6666"/>
                </a:solidFill>
              </a:rPr>
              <a:t> </a:t>
            </a:r>
            <a:r>
              <a:rPr sz="3200" spc="120" dirty="0">
                <a:solidFill>
                  <a:srgbClr val="DF6666"/>
                </a:solidFill>
              </a:rPr>
              <a:t>fa</a:t>
            </a:r>
            <a:r>
              <a:rPr sz="3200" spc="120" dirty="0">
                <a:solidFill>
                  <a:srgbClr val="DF6666"/>
                </a:solidFill>
                <a:latin typeface="Arimo"/>
                <a:cs typeface="Arimo"/>
              </a:rPr>
              <a:t>ț</a:t>
            </a:r>
            <a:r>
              <a:rPr sz="3200" spc="120" dirty="0">
                <a:solidFill>
                  <a:srgbClr val="DF6666"/>
                </a:solidFill>
              </a:rPr>
              <a:t>ă?</a:t>
            </a:r>
            <a:endParaRPr sz="3200">
              <a:latin typeface="Arimo"/>
              <a:cs typeface="Arim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4" y="54752"/>
            <a:ext cx="430530" cy="5088890"/>
            <a:chOff x="174" y="54752"/>
            <a:chExt cx="430530" cy="5088890"/>
          </a:xfrm>
        </p:grpSpPr>
        <p:sp>
          <p:nvSpPr>
            <p:cNvPr id="4" name="object 4"/>
            <p:cNvSpPr/>
            <p:nvPr/>
          </p:nvSpPr>
          <p:spPr>
            <a:xfrm>
              <a:off x="174" y="54752"/>
              <a:ext cx="295275" cy="5088890"/>
            </a:xfrm>
            <a:custGeom>
              <a:avLst/>
              <a:gdLst/>
              <a:ahLst/>
              <a:cxnLst/>
              <a:rect l="l" t="t" r="r" b="b"/>
              <a:pathLst>
                <a:path w="295275" h="5088890">
                  <a:moveTo>
                    <a:pt x="31181" y="0"/>
                  </a:moveTo>
                  <a:lnTo>
                    <a:pt x="0" y="5064"/>
                  </a:lnTo>
                  <a:lnTo>
                    <a:pt x="6806" y="5088746"/>
                  </a:lnTo>
                  <a:lnTo>
                    <a:pt x="140615" y="5051812"/>
                  </a:lnTo>
                  <a:lnTo>
                    <a:pt x="210725" y="4997981"/>
                  </a:lnTo>
                  <a:lnTo>
                    <a:pt x="240094" y="4889885"/>
                  </a:lnTo>
                  <a:lnTo>
                    <a:pt x="251679" y="4690157"/>
                  </a:lnTo>
                  <a:lnTo>
                    <a:pt x="259383" y="4472018"/>
                  </a:lnTo>
                  <a:lnTo>
                    <a:pt x="267989" y="4172667"/>
                  </a:lnTo>
                  <a:lnTo>
                    <a:pt x="276966" y="3782906"/>
                  </a:lnTo>
                  <a:lnTo>
                    <a:pt x="284615" y="3355765"/>
                  </a:lnTo>
                  <a:lnTo>
                    <a:pt x="290505" y="2905268"/>
                  </a:lnTo>
                  <a:lnTo>
                    <a:pt x="293875" y="2502949"/>
                  </a:lnTo>
                  <a:lnTo>
                    <a:pt x="295211" y="2159541"/>
                  </a:lnTo>
                  <a:lnTo>
                    <a:pt x="295161" y="1909274"/>
                  </a:lnTo>
                  <a:lnTo>
                    <a:pt x="293983" y="1641276"/>
                  </a:lnTo>
                  <a:lnTo>
                    <a:pt x="292272" y="1447448"/>
                  </a:lnTo>
                  <a:lnTo>
                    <a:pt x="289804" y="1261282"/>
                  </a:lnTo>
                  <a:lnTo>
                    <a:pt x="286539" y="1084139"/>
                  </a:lnTo>
                  <a:lnTo>
                    <a:pt x="282435" y="917384"/>
                  </a:lnTo>
                  <a:lnTo>
                    <a:pt x="279213" y="812657"/>
                  </a:lnTo>
                  <a:lnTo>
                    <a:pt x="275587" y="713557"/>
                  </a:lnTo>
                  <a:lnTo>
                    <a:pt x="271546" y="620487"/>
                  </a:lnTo>
                  <a:lnTo>
                    <a:pt x="267077" y="533850"/>
                  </a:lnTo>
                  <a:lnTo>
                    <a:pt x="262168" y="454052"/>
                  </a:lnTo>
                  <a:lnTo>
                    <a:pt x="256806" y="381495"/>
                  </a:lnTo>
                  <a:lnTo>
                    <a:pt x="250980" y="316583"/>
                  </a:lnTo>
                  <a:lnTo>
                    <a:pt x="244678" y="259721"/>
                  </a:lnTo>
                  <a:lnTo>
                    <a:pt x="237886" y="211312"/>
                  </a:lnTo>
                  <a:lnTo>
                    <a:pt x="182752" y="67214"/>
                  </a:lnTo>
                  <a:lnTo>
                    <a:pt x="102974" y="8747"/>
                  </a:lnTo>
                  <a:lnTo>
                    <a:pt x="31181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889" y="581088"/>
              <a:ext cx="302895" cy="4159885"/>
            </a:xfrm>
            <a:custGeom>
              <a:avLst/>
              <a:gdLst/>
              <a:ahLst/>
              <a:cxnLst/>
              <a:rect l="l" t="t" r="r" b="b"/>
              <a:pathLst>
                <a:path w="302895" h="4159885">
                  <a:moveTo>
                    <a:pt x="25395" y="0"/>
                  </a:moveTo>
                  <a:lnTo>
                    <a:pt x="0" y="4762"/>
                  </a:lnTo>
                  <a:lnTo>
                    <a:pt x="107111" y="4159796"/>
                  </a:lnTo>
                  <a:lnTo>
                    <a:pt x="215786" y="4126940"/>
                  </a:lnTo>
                  <a:lnTo>
                    <a:pt x="272038" y="4081543"/>
                  </a:lnTo>
                  <a:lnTo>
                    <a:pt x="293894" y="3992605"/>
                  </a:lnTo>
                  <a:lnTo>
                    <a:pt x="299377" y="3829126"/>
                  </a:lnTo>
                  <a:lnTo>
                    <a:pt x="301334" y="3649170"/>
                  </a:lnTo>
                  <a:lnTo>
                    <a:pt x="302398" y="3394466"/>
                  </a:lnTo>
                  <a:lnTo>
                    <a:pt x="301802" y="3054695"/>
                  </a:lnTo>
                  <a:lnTo>
                    <a:pt x="299143" y="2681981"/>
                  </a:lnTo>
                  <a:lnTo>
                    <a:pt x="294338" y="2289921"/>
                  </a:lnTo>
                  <a:lnTo>
                    <a:pt x="288446" y="1948779"/>
                  </a:lnTo>
                  <a:lnTo>
                    <a:pt x="282244" y="1667446"/>
                  </a:lnTo>
                  <a:lnTo>
                    <a:pt x="276957" y="1466767"/>
                  </a:lnTo>
                  <a:lnTo>
                    <a:pt x="271017" y="1272236"/>
                  </a:lnTo>
                  <a:lnTo>
                    <a:pt x="264413" y="1085781"/>
                  </a:lnTo>
                  <a:lnTo>
                    <a:pt x="257133" y="909329"/>
                  </a:lnTo>
                  <a:lnTo>
                    <a:pt x="251900" y="798203"/>
                  </a:lnTo>
                  <a:lnTo>
                    <a:pt x="246357" y="692950"/>
                  </a:lnTo>
                  <a:lnTo>
                    <a:pt x="240503" y="594142"/>
                  </a:lnTo>
                  <a:lnTo>
                    <a:pt x="234333" y="502348"/>
                  </a:lnTo>
                  <a:lnTo>
                    <a:pt x="227845" y="418141"/>
                  </a:lnTo>
                  <a:lnTo>
                    <a:pt x="224481" y="379060"/>
                  </a:lnTo>
                  <a:lnTo>
                    <a:pt x="217508" y="307302"/>
                  </a:lnTo>
                  <a:lnTo>
                    <a:pt x="210209" y="244558"/>
                  </a:lnTo>
                  <a:lnTo>
                    <a:pt x="202580" y="191399"/>
                  </a:lnTo>
                  <a:lnTo>
                    <a:pt x="150677" y="51911"/>
                  </a:lnTo>
                  <a:lnTo>
                    <a:pt x="84275" y="5714"/>
                  </a:lnTo>
                  <a:lnTo>
                    <a:pt x="25395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9983"/>
            <a:ext cx="9144000" cy="2223770"/>
          </a:xfrm>
          <a:custGeom>
            <a:avLst/>
            <a:gdLst/>
            <a:ahLst/>
            <a:cxnLst/>
            <a:rect l="l" t="t" r="r" b="b"/>
            <a:pathLst>
              <a:path w="9144000" h="2223770">
                <a:moveTo>
                  <a:pt x="0" y="2223515"/>
                </a:moveTo>
                <a:lnTo>
                  <a:pt x="9144000" y="2223515"/>
                </a:lnTo>
                <a:lnTo>
                  <a:pt x="9144000" y="0"/>
                </a:lnTo>
                <a:lnTo>
                  <a:pt x="0" y="0"/>
                </a:lnTo>
                <a:lnTo>
                  <a:pt x="0" y="2223515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369310"/>
            <a:chOff x="0" y="0"/>
            <a:chExt cx="9144000" cy="3369310"/>
          </a:xfrm>
        </p:grpSpPr>
        <p:sp>
          <p:nvSpPr>
            <p:cNvPr id="4" name="object 4"/>
            <p:cNvSpPr/>
            <p:nvPr/>
          </p:nvSpPr>
          <p:spPr>
            <a:xfrm>
              <a:off x="0" y="2912491"/>
              <a:ext cx="9144000" cy="294005"/>
            </a:xfrm>
            <a:custGeom>
              <a:avLst/>
              <a:gdLst/>
              <a:ahLst/>
              <a:cxnLst/>
              <a:rect l="l" t="t" r="r" b="b"/>
              <a:pathLst>
                <a:path w="9144000" h="294005">
                  <a:moveTo>
                    <a:pt x="9141587" y="0"/>
                  </a:moveTo>
                  <a:lnTo>
                    <a:pt x="0" y="6857"/>
                  </a:lnTo>
                  <a:lnTo>
                    <a:pt x="66416" y="139965"/>
                  </a:lnTo>
                  <a:lnTo>
                    <a:pt x="163216" y="209708"/>
                  </a:lnTo>
                  <a:lnTo>
                    <a:pt x="357595" y="238922"/>
                  </a:lnTo>
                  <a:lnTo>
                    <a:pt x="716749" y="250444"/>
                  </a:lnTo>
                  <a:lnTo>
                    <a:pt x="999404" y="256111"/>
                  </a:lnTo>
                  <a:lnTo>
                    <a:pt x="5414585" y="293870"/>
                  </a:lnTo>
                  <a:lnTo>
                    <a:pt x="7527732" y="280646"/>
                  </a:lnTo>
                  <a:lnTo>
                    <a:pt x="8234009" y="264397"/>
                  </a:lnTo>
                  <a:lnTo>
                    <a:pt x="8525750" y="252672"/>
                  </a:lnTo>
                  <a:lnTo>
                    <a:pt x="8673405" y="244185"/>
                  </a:lnTo>
                  <a:lnTo>
                    <a:pt x="8748205" y="238649"/>
                  </a:lnTo>
                  <a:lnTo>
                    <a:pt x="9029876" y="181844"/>
                  </a:lnTo>
                  <a:lnTo>
                    <a:pt x="9134998" y="102457"/>
                  </a:lnTo>
                  <a:lnTo>
                    <a:pt x="9144000" y="61519"/>
                  </a:lnTo>
                  <a:lnTo>
                    <a:pt x="9144000" y="8209"/>
                  </a:lnTo>
                  <a:lnTo>
                    <a:pt x="914158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162" y="3065652"/>
              <a:ext cx="7394575" cy="303530"/>
            </a:xfrm>
            <a:custGeom>
              <a:avLst/>
              <a:gdLst/>
              <a:ahLst/>
              <a:cxnLst/>
              <a:rect l="l" t="t" r="r" b="b"/>
              <a:pathLst>
                <a:path w="7394575" h="303529">
                  <a:moveTo>
                    <a:pt x="7386866" y="0"/>
                  </a:moveTo>
                  <a:lnTo>
                    <a:pt x="0" y="107188"/>
                  </a:lnTo>
                  <a:lnTo>
                    <a:pt x="55177" y="216435"/>
                  </a:lnTo>
                  <a:lnTo>
                    <a:pt x="134189" y="272986"/>
                  </a:lnTo>
                  <a:lnTo>
                    <a:pt x="291595" y="294961"/>
                  </a:lnTo>
                  <a:lnTo>
                    <a:pt x="581952" y="300482"/>
                  </a:lnTo>
                  <a:lnTo>
                    <a:pt x="1244108" y="303465"/>
                  </a:lnTo>
                  <a:lnTo>
                    <a:pt x="2229967" y="302195"/>
                  </a:lnTo>
                  <a:lnTo>
                    <a:pt x="3285450" y="295902"/>
                  </a:lnTo>
                  <a:lnTo>
                    <a:pt x="4255187" y="285822"/>
                  </a:lnTo>
                  <a:lnTo>
                    <a:pt x="4892877" y="276436"/>
                  </a:lnTo>
                  <a:lnTo>
                    <a:pt x="5402831" y="266855"/>
                  </a:lnTo>
                  <a:lnTo>
                    <a:pt x="5817348" y="257213"/>
                  </a:lnTo>
                  <a:lnTo>
                    <a:pt x="6142827" y="247990"/>
                  </a:lnTo>
                  <a:lnTo>
                    <a:pt x="6389237" y="239616"/>
                  </a:lnTo>
                  <a:lnTo>
                    <a:pt x="6568048" y="232458"/>
                  </a:lnTo>
                  <a:lnTo>
                    <a:pt x="6728983" y="224887"/>
                  </a:lnTo>
                  <a:lnTo>
                    <a:pt x="6837067" y="218935"/>
                  </a:lnTo>
                  <a:lnTo>
                    <a:pt x="6933648" y="212745"/>
                  </a:lnTo>
                  <a:lnTo>
                    <a:pt x="6991337" y="208485"/>
                  </a:lnTo>
                  <a:lnTo>
                    <a:pt x="7043453" y="204118"/>
                  </a:lnTo>
                  <a:lnTo>
                    <a:pt x="7089813" y="199644"/>
                  </a:lnTo>
                  <a:lnTo>
                    <a:pt x="7298569" y="151465"/>
                  </a:lnTo>
                  <a:lnTo>
                    <a:pt x="7382643" y="84724"/>
                  </a:lnTo>
                  <a:lnTo>
                    <a:pt x="7394565" y="25532"/>
                  </a:lnTo>
                  <a:lnTo>
                    <a:pt x="7386866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920365"/>
            </a:xfrm>
            <a:custGeom>
              <a:avLst/>
              <a:gdLst/>
              <a:ahLst/>
              <a:cxnLst/>
              <a:rect l="l" t="t" r="r" b="b"/>
              <a:pathLst>
                <a:path w="9144000" h="2920365">
                  <a:moveTo>
                    <a:pt x="9144000" y="0"/>
                  </a:moveTo>
                  <a:lnTo>
                    <a:pt x="0" y="0"/>
                  </a:lnTo>
                  <a:lnTo>
                    <a:pt x="0" y="2919984"/>
                  </a:lnTo>
                  <a:lnTo>
                    <a:pt x="9144000" y="29199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69581" y="4059199"/>
            <a:ext cx="652145" cy="1084580"/>
            <a:chOff x="7069581" y="4059199"/>
            <a:chExt cx="652145" cy="1084580"/>
          </a:xfrm>
        </p:grpSpPr>
        <p:sp>
          <p:nvSpPr>
            <p:cNvPr id="8" name="object 8"/>
            <p:cNvSpPr/>
            <p:nvPr/>
          </p:nvSpPr>
          <p:spPr>
            <a:xfrm>
              <a:off x="715060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236597" y="232079"/>
                  </a:moveTo>
                  <a:lnTo>
                    <a:pt x="141859" y="232079"/>
                  </a:lnTo>
                  <a:lnTo>
                    <a:pt x="166346" y="247612"/>
                  </a:lnTo>
                  <a:lnTo>
                    <a:pt x="192785" y="258924"/>
                  </a:lnTo>
                  <a:lnTo>
                    <a:pt x="220654" y="265840"/>
                  </a:lnTo>
                  <a:lnTo>
                    <a:pt x="249427" y="268185"/>
                  </a:lnTo>
                  <a:lnTo>
                    <a:pt x="257565" y="267993"/>
                  </a:lnTo>
                  <a:lnTo>
                    <a:pt x="265763" y="267416"/>
                  </a:lnTo>
                  <a:lnTo>
                    <a:pt x="273984" y="266454"/>
                  </a:lnTo>
                  <a:lnTo>
                    <a:pt x="282194" y="265108"/>
                  </a:lnTo>
                  <a:lnTo>
                    <a:pt x="269510" y="254076"/>
                  </a:lnTo>
                  <a:lnTo>
                    <a:pt x="256397" y="243780"/>
                  </a:lnTo>
                  <a:lnTo>
                    <a:pt x="242456" y="234799"/>
                  </a:lnTo>
                  <a:lnTo>
                    <a:pt x="236597" y="232079"/>
                  </a:lnTo>
                  <a:close/>
                </a:path>
                <a:path w="506095" h="268604">
                  <a:moveTo>
                    <a:pt x="222376" y="129171"/>
                  </a:moveTo>
                  <a:lnTo>
                    <a:pt x="181832" y="150022"/>
                  </a:lnTo>
                  <a:lnTo>
                    <a:pt x="145669" y="177869"/>
                  </a:lnTo>
                  <a:lnTo>
                    <a:pt x="116093" y="215862"/>
                  </a:lnTo>
                  <a:lnTo>
                    <a:pt x="110490" y="230807"/>
                  </a:lnTo>
                  <a:lnTo>
                    <a:pt x="84673" y="237651"/>
                  </a:lnTo>
                  <a:lnTo>
                    <a:pt x="58642" y="243573"/>
                  </a:lnTo>
                  <a:lnTo>
                    <a:pt x="32373" y="248620"/>
                  </a:lnTo>
                  <a:lnTo>
                    <a:pt x="5842" y="252837"/>
                  </a:lnTo>
                  <a:lnTo>
                    <a:pt x="0" y="254076"/>
                  </a:lnTo>
                  <a:lnTo>
                    <a:pt x="1143" y="262598"/>
                  </a:lnTo>
                  <a:lnTo>
                    <a:pt x="6985" y="262598"/>
                  </a:lnTo>
                  <a:lnTo>
                    <a:pt x="41257" y="257093"/>
                  </a:lnTo>
                  <a:lnTo>
                    <a:pt x="75104" y="250185"/>
                  </a:lnTo>
                  <a:lnTo>
                    <a:pt x="108642" y="241845"/>
                  </a:lnTo>
                  <a:lnTo>
                    <a:pt x="141859" y="232079"/>
                  </a:lnTo>
                  <a:lnTo>
                    <a:pt x="236597" y="232079"/>
                  </a:lnTo>
                  <a:lnTo>
                    <a:pt x="232028" y="229958"/>
                  </a:lnTo>
                  <a:lnTo>
                    <a:pt x="114681" y="229958"/>
                  </a:lnTo>
                  <a:lnTo>
                    <a:pt x="145903" y="209497"/>
                  </a:lnTo>
                  <a:lnTo>
                    <a:pt x="174434" y="185746"/>
                  </a:lnTo>
                  <a:lnTo>
                    <a:pt x="200013" y="158905"/>
                  </a:lnTo>
                  <a:lnTo>
                    <a:pt x="222376" y="129171"/>
                  </a:lnTo>
                  <a:close/>
                </a:path>
                <a:path w="506095" h="268604">
                  <a:moveTo>
                    <a:pt x="310134" y="91058"/>
                  </a:moveTo>
                  <a:lnTo>
                    <a:pt x="279586" y="109919"/>
                  </a:lnTo>
                  <a:lnTo>
                    <a:pt x="253111" y="133754"/>
                  </a:lnTo>
                  <a:lnTo>
                    <a:pt x="231302" y="161967"/>
                  </a:lnTo>
                  <a:lnTo>
                    <a:pt x="214757" y="193959"/>
                  </a:lnTo>
                  <a:lnTo>
                    <a:pt x="190102" y="204143"/>
                  </a:lnTo>
                  <a:lnTo>
                    <a:pt x="165385" y="213550"/>
                  </a:lnTo>
                  <a:lnTo>
                    <a:pt x="140247" y="222195"/>
                  </a:lnTo>
                  <a:lnTo>
                    <a:pt x="114681" y="229958"/>
                  </a:lnTo>
                  <a:lnTo>
                    <a:pt x="232028" y="229958"/>
                  </a:lnTo>
                  <a:lnTo>
                    <a:pt x="227457" y="227836"/>
                  </a:lnTo>
                  <a:lnTo>
                    <a:pt x="217656" y="225000"/>
                  </a:lnTo>
                  <a:lnTo>
                    <a:pt x="207724" y="222965"/>
                  </a:lnTo>
                  <a:lnTo>
                    <a:pt x="206204" y="222779"/>
                  </a:lnTo>
                  <a:lnTo>
                    <a:pt x="169037" y="222779"/>
                  </a:lnTo>
                  <a:lnTo>
                    <a:pt x="190565" y="214762"/>
                  </a:lnTo>
                  <a:lnTo>
                    <a:pt x="211915" y="206035"/>
                  </a:lnTo>
                  <a:lnTo>
                    <a:pt x="233098" y="196672"/>
                  </a:lnTo>
                  <a:lnTo>
                    <a:pt x="254126" y="186745"/>
                  </a:lnTo>
                  <a:lnTo>
                    <a:pt x="348046" y="186745"/>
                  </a:lnTo>
                  <a:lnTo>
                    <a:pt x="341883" y="184235"/>
                  </a:lnTo>
                  <a:lnTo>
                    <a:pt x="235966" y="184235"/>
                  </a:lnTo>
                  <a:lnTo>
                    <a:pt x="260609" y="166219"/>
                  </a:lnTo>
                  <a:lnTo>
                    <a:pt x="281479" y="144315"/>
                  </a:lnTo>
                  <a:lnTo>
                    <a:pt x="298134" y="119076"/>
                  </a:lnTo>
                  <a:lnTo>
                    <a:pt x="310134" y="91058"/>
                  </a:lnTo>
                  <a:close/>
                </a:path>
                <a:path w="506095" h="268604">
                  <a:moveTo>
                    <a:pt x="187706" y="221330"/>
                  </a:moveTo>
                  <a:lnTo>
                    <a:pt x="181483" y="221330"/>
                  </a:lnTo>
                  <a:lnTo>
                    <a:pt x="175260" y="221825"/>
                  </a:lnTo>
                  <a:lnTo>
                    <a:pt x="169037" y="222779"/>
                  </a:lnTo>
                  <a:lnTo>
                    <a:pt x="206204" y="222779"/>
                  </a:lnTo>
                  <a:lnTo>
                    <a:pt x="197721" y="221740"/>
                  </a:lnTo>
                  <a:lnTo>
                    <a:pt x="187706" y="221330"/>
                  </a:lnTo>
                  <a:close/>
                </a:path>
                <a:path w="506095" h="268604">
                  <a:moveTo>
                    <a:pt x="348046" y="186745"/>
                  </a:moveTo>
                  <a:lnTo>
                    <a:pt x="254126" y="186745"/>
                  </a:lnTo>
                  <a:lnTo>
                    <a:pt x="272127" y="198404"/>
                  </a:lnTo>
                  <a:lnTo>
                    <a:pt x="291544" y="206814"/>
                  </a:lnTo>
                  <a:lnTo>
                    <a:pt x="311937" y="211908"/>
                  </a:lnTo>
                  <a:lnTo>
                    <a:pt x="332867" y="213621"/>
                  </a:lnTo>
                  <a:lnTo>
                    <a:pt x="345162" y="213035"/>
                  </a:lnTo>
                  <a:lnTo>
                    <a:pt x="357409" y="211269"/>
                  </a:lnTo>
                  <a:lnTo>
                    <a:pt x="369514" y="208309"/>
                  </a:lnTo>
                  <a:lnTo>
                    <a:pt x="381381" y="204143"/>
                  </a:lnTo>
                  <a:lnTo>
                    <a:pt x="361801" y="192349"/>
                  </a:lnTo>
                  <a:lnTo>
                    <a:pt x="348046" y="186745"/>
                  </a:lnTo>
                  <a:close/>
                </a:path>
                <a:path w="506095" h="268604">
                  <a:moveTo>
                    <a:pt x="402082" y="28778"/>
                  </a:moveTo>
                  <a:lnTo>
                    <a:pt x="371744" y="49608"/>
                  </a:lnTo>
                  <a:lnTo>
                    <a:pt x="346741" y="75914"/>
                  </a:lnTo>
                  <a:lnTo>
                    <a:pt x="327786" y="106820"/>
                  </a:lnTo>
                  <a:lnTo>
                    <a:pt x="315595" y="141452"/>
                  </a:lnTo>
                  <a:lnTo>
                    <a:pt x="296080" y="152953"/>
                  </a:lnTo>
                  <a:lnTo>
                    <a:pt x="276256" y="163942"/>
                  </a:lnTo>
                  <a:lnTo>
                    <a:pt x="256194" y="174381"/>
                  </a:lnTo>
                  <a:lnTo>
                    <a:pt x="235966" y="184235"/>
                  </a:lnTo>
                  <a:lnTo>
                    <a:pt x="341883" y="184235"/>
                  </a:lnTo>
                  <a:lnTo>
                    <a:pt x="340852" y="183814"/>
                  </a:lnTo>
                  <a:lnTo>
                    <a:pt x="322893" y="179566"/>
                  </a:lnTo>
                  <a:lnTo>
                    <a:pt x="268605" y="179566"/>
                  </a:lnTo>
                  <a:lnTo>
                    <a:pt x="287516" y="169231"/>
                  </a:lnTo>
                  <a:lnTo>
                    <a:pt x="306165" y="158491"/>
                  </a:lnTo>
                  <a:lnTo>
                    <a:pt x="324576" y="147275"/>
                  </a:lnTo>
                  <a:lnTo>
                    <a:pt x="342773" y="135508"/>
                  </a:lnTo>
                  <a:lnTo>
                    <a:pt x="469205" y="135508"/>
                  </a:lnTo>
                  <a:lnTo>
                    <a:pt x="476758" y="129171"/>
                  </a:lnTo>
                  <a:lnTo>
                    <a:pt x="469518" y="126631"/>
                  </a:lnTo>
                  <a:lnTo>
                    <a:pt x="338074" y="126631"/>
                  </a:lnTo>
                  <a:lnTo>
                    <a:pt x="358165" y="105139"/>
                  </a:lnTo>
                  <a:lnTo>
                    <a:pt x="375650" y="81510"/>
                  </a:lnTo>
                  <a:lnTo>
                    <a:pt x="390348" y="55978"/>
                  </a:lnTo>
                  <a:lnTo>
                    <a:pt x="402082" y="28778"/>
                  </a:lnTo>
                  <a:close/>
                </a:path>
                <a:path w="506095" h="268604">
                  <a:moveTo>
                    <a:pt x="296418" y="176879"/>
                  </a:moveTo>
                  <a:lnTo>
                    <a:pt x="289464" y="177045"/>
                  </a:lnTo>
                  <a:lnTo>
                    <a:pt x="282511" y="177546"/>
                  </a:lnTo>
                  <a:lnTo>
                    <a:pt x="275558" y="178385"/>
                  </a:lnTo>
                  <a:lnTo>
                    <a:pt x="268605" y="179566"/>
                  </a:lnTo>
                  <a:lnTo>
                    <a:pt x="322893" y="179566"/>
                  </a:lnTo>
                  <a:lnTo>
                    <a:pt x="318926" y="178628"/>
                  </a:lnTo>
                  <a:lnTo>
                    <a:pt x="296418" y="176879"/>
                  </a:lnTo>
                  <a:close/>
                </a:path>
                <a:path w="506095" h="268604">
                  <a:moveTo>
                    <a:pt x="469205" y="135508"/>
                  </a:moveTo>
                  <a:lnTo>
                    <a:pt x="342773" y="135508"/>
                  </a:lnTo>
                  <a:lnTo>
                    <a:pt x="358181" y="144001"/>
                  </a:lnTo>
                  <a:lnTo>
                    <a:pt x="408813" y="156263"/>
                  </a:lnTo>
                  <a:lnTo>
                    <a:pt x="411734" y="156368"/>
                  </a:lnTo>
                  <a:lnTo>
                    <a:pt x="413131" y="156368"/>
                  </a:lnTo>
                  <a:lnTo>
                    <a:pt x="430770" y="154537"/>
                  </a:lnTo>
                  <a:lnTo>
                    <a:pt x="447563" y="149218"/>
                  </a:lnTo>
                  <a:lnTo>
                    <a:pt x="463047" y="140675"/>
                  </a:lnTo>
                  <a:lnTo>
                    <a:pt x="469205" y="135508"/>
                  </a:lnTo>
                  <a:close/>
                </a:path>
                <a:path w="506095" h="268604">
                  <a:moveTo>
                    <a:pt x="505968" y="0"/>
                  </a:moveTo>
                  <a:lnTo>
                    <a:pt x="469995" y="14107"/>
                  </a:lnTo>
                  <a:lnTo>
                    <a:pt x="437642" y="34451"/>
                  </a:lnTo>
                  <a:lnTo>
                    <a:pt x="409670" y="60439"/>
                  </a:lnTo>
                  <a:lnTo>
                    <a:pt x="386842" y="91478"/>
                  </a:lnTo>
                  <a:lnTo>
                    <a:pt x="374953" y="100594"/>
                  </a:lnTo>
                  <a:lnTo>
                    <a:pt x="362791" y="109516"/>
                  </a:lnTo>
                  <a:lnTo>
                    <a:pt x="350462" y="118208"/>
                  </a:lnTo>
                  <a:lnTo>
                    <a:pt x="338074" y="126631"/>
                  </a:lnTo>
                  <a:lnTo>
                    <a:pt x="469518" y="126631"/>
                  </a:lnTo>
                  <a:lnTo>
                    <a:pt x="461047" y="123659"/>
                  </a:lnTo>
                  <a:lnTo>
                    <a:pt x="360172" y="123659"/>
                  </a:lnTo>
                  <a:lnTo>
                    <a:pt x="368738" y="117545"/>
                  </a:lnTo>
                  <a:lnTo>
                    <a:pt x="377269" y="111318"/>
                  </a:lnTo>
                  <a:lnTo>
                    <a:pt x="385728" y="105011"/>
                  </a:lnTo>
                  <a:lnTo>
                    <a:pt x="394081" y="98653"/>
                  </a:lnTo>
                  <a:lnTo>
                    <a:pt x="427583" y="80851"/>
                  </a:lnTo>
                  <a:lnTo>
                    <a:pt x="457787" y="58208"/>
                  </a:lnTo>
                  <a:lnTo>
                    <a:pt x="484110" y="31125"/>
                  </a:lnTo>
                  <a:lnTo>
                    <a:pt x="505968" y="0"/>
                  </a:lnTo>
                  <a:close/>
                </a:path>
                <a:path w="506095" h="268604">
                  <a:moveTo>
                    <a:pt x="408050" y="114744"/>
                  </a:moveTo>
                  <a:lnTo>
                    <a:pt x="395747" y="115301"/>
                  </a:lnTo>
                  <a:lnTo>
                    <a:pt x="383635" y="116973"/>
                  </a:lnTo>
                  <a:lnTo>
                    <a:pt x="371760" y="119759"/>
                  </a:lnTo>
                  <a:lnTo>
                    <a:pt x="360172" y="123659"/>
                  </a:lnTo>
                  <a:lnTo>
                    <a:pt x="461047" y="123659"/>
                  </a:lnTo>
                  <a:lnTo>
                    <a:pt x="459968" y="123281"/>
                  </a:lnTo>
                  <a:lnTo>
                    <a:pt x="442833" y="118938"/>
                  </a:lnTo>
                  <a:lnTo>
                    <a:pt x="425483" y="116105"/>
                  </a:lnTo>
                  <a:lnTo>
                    <a:pt x="408050" y="11474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5" y="4059199"/>
              <a:ext cx="628650" cy="1074420"/>
            </a:xfrm>
            <a:custGeom>
              <a:avLst/>
              <a:gdLst/>
              <a:ahLst/>
              <a:cxnLst/>
              <a:rect l="l" t="t" r="r" b="b"/>
              <a:pathLst>
                <a:path w="628650" h="1074420">
                  <a:moveTo>
                    <a:pt x="95376" y="934542"/>
                  </a:moveTo>
                  <a:lnTo>
                    <a:pt x="76013" y="957393"/>
                  </a:lnTo>
                  <a:lnTo>
                    <a:pt x="56387" y="979911"/>
                  </a:lnTo>
                  <a:lnTo>
                    <a:pt x="36476" y="1002071"/>
                  </a:lnTo>
                  <a:lnTo>
                    <a:pt x="16255" y="1023847"/>
                  </a:lnTo>
                  <a:lnTo>
                    <a:pt x="0" y="1073798"/>
                  </a:lnTo>
                  <a:lnTo>
                    <a:pt x="30297" y="1047741"/>
                  </a:lnTo>
                  <a:lnTo>
                    <a:pt x="55689" y="1013745"/>
                  </a:lnTo>
                  <a:lnTo>
                    <a:pt x="77081" y="974962"/>
                  </a:lnTo>
                  <a:lnTo>
                    <a:pt x="95376" y="934542"/>
                  </a:lnTo>
                  <a:close/>
                </a:path>
                <a:path w="628650" h="1074420">
                  <a:moveTo>
                    <a:pt x="628650" y="0"/>
                  </a:moveTo>
                  <a:lnTo>
                    <a:pt x="590617" y="24477"/>
                  </a:lnTo>
                  <a:lnTo>
                    <a:pt x="554055" y="52749"/>
                  </a:lnTo>
                  <a:lnTo>
                    <a:pt x="518991" y="84446"/>
                  </a:lnTo>
                  <a:lnTo>
                    <a:pt x="485453" y="119200"/>
                  </a:lnTo>
                  <a:lnTo>
                    <a:pt x="453470" y="156642"/>
                  </a:lnTo>
                  <a:lnTo>
                    <a:pt x="423069" y="196405"/>
                  </a:lnTo>
                  <a:lnTo>
                    <a:pt x="394279" y="238120"/>
                  </a:lnTo>
                  <a:lnTo>
                    <a:pt x="367127" y="281418"/>
                  </a:lnTo>
                  <a:lnTo>
                    <a:pt x="341641" y="325931"/>
                  </a:lnTo>
                  <a:lnTo>
                    <a:pt x="317851" y="371292"/>
                  </a:lnTo>
                  <a:lnTo>
                    <a:pt x="295782" y="417131"/>
                  </a:lnTo>
                  <a:lnTo>
                    <a:pt x="275220" y="463274"/>
                  </a:lnTo>
                  <a:lnTo>
                    <a:pt x="255784" y="509746"/>
                  </a:lnTo>
                  <a:lnTo>
                    <a:pt x="237260" y="556483"/>
                  </a:lnTo>
                  <a:lnTo>
                    <a:pt x="219434" y="603426"/>
                  </a:lnTo>
                  <a:lnTo>
                    <a:pt x="202090" y="650512"/>
                  </a:lnTo>
                  <a:lnTo>
                    <a:pt x="167991" y="744871"/>
                  </a:lnTo>
                  <a:lnTo>
                    <a:pt x="150807" y="792020"/>
                  </a:lnTo>
                  <a:lnTo>
                    <a:pt x="133246" y="839067"/>
                  </a:lnTo>
                  <a:lnTo>
                    <a:pt x="115095" y="885952"/>
                  </a:lnTo>
                  <a:lnTo>
                    <a:pt x="95630" y="933881"/>
                  </a:lnTo>
                  <a:lnTo>
                    <a:pt x="95376" y="934542"/>
                  </a:lnTo>
                  <a:lnTo>
                    <a:pt x="127847" y="894839"/>
                  </a:lnTo>
                  <a:lnTo>
                    <a:pt x="159688" y="854353"/>
                  </a:lnTo>
                  <a:lnTo>
                    <a:pt x="190984" y="813200"/>
                  </a:lnTo>
                  <a:lnTo>
                    <a:pt x="221821" y="771499"/>
                  </a:lnTo>
                  <a:lnTo>
                    <a:pt x="252282" y="729367"/>
                  </a:lnTo>
                  <a:lnTo>
                    <a:pt x="282453" y="686921"/>
                  </a:lnTo>
                  <a:lnTo>
                    <a:pt x="342264" y="601560"/>
                  </a:lnTo>
                  <a:lnTo>
                    <a:pt x="369244" y="562609"/>
                  </a:lnTo>
                  <a:lnTo>
                    <a:pt x="396004" y="523447"/>
                  </a:lnTo>
                  <a:lnTo>
                    <a:pt x="422243" y="483900"/>
                  </a:lnTo>
                  <a:lnTo>
                    <a:pt x="447656" y="443788"/>
                  </a:lnTo>
                  <a:lnTo>
                    <a:pt x="471940" y="402934"/>
                  </a:lnTo>
                  <a:lnTo>
                    <a:pt x="494792" y="361162"/>
                  </a:lnTo>
                  <a:lnTo>
                    <a:pt x="516394" y="317533"/>
                  </a:lnTo>
                  <a:lnTo>
                    <a:pt x="536192" y="273244"/>
                  </a:lnTo>
                  <a:lnTo>
                    <a:pt x="554390" y="228410"/>
                  </a:lnTo>
                  <a:lnTo>
                    <a:pt x="571198" y="183143"/>
                  </a:lnTo>
                  <a:lnTo>
                    <a:pt x="586821" y="137556"/>
                  </a:lnTo>
                  <a:lnTo>
                    <a:pt x="601466" y="91761"/>
                  </a:lnTo>
                  <a:lnTo>
                    <a:pt x="615340" y="45871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7183" y="4343400"/>
              <a:ext cx="262890" cy="768350"/>
            </a:xfrm>
            <a:custGeom>
              <a:avLst/>
              <a:gdLst/>
              <a:ahLst/>
              <a:cxnLst/>
              <a:rect l="l" t="t" r="r" b="b"/>
              <a:pathLst>
                <a:path w="262890" h="768350">
                  <a:moveTo>
                    <a:pt x="48260" y="417868"/>
                  </a:moveTo>
                  <a:lnTo>
                    <a:pt x="41403" y="448612"/>
                  </a:lnTo>
                  <a:lnTo>
                    <a:pt x="37413" y="479780"/>
                  </a:lnTo>
                  <a:lnTo>
                    <a:pt x="36312" y="510919"/>
                  </a:lnTo>
                  <a:lnTo>
                    <a:pt x="38100" y="542163"/>
                  </a:lnTo>
                  <a:lnTo>
                    <a:pt x="41205" y="564394"/>
                  </a:lnTo>
                  <a:lnTo>
                    <a:pt x="46561" y="586114"/>
                  </a:lnTo>
                  <a:lnTo>
                    <a:pt x="54798" y="606638"/>
                  </a:lnTo>
                  <a:lnTo>
                    <a:pt x="66548" y="625284"/>
                  </a:lnTo>
                  <a:lnTo>
                    <a:pt x="52288" y="659098"/>
                  </a:lnTo>
                  <a:lnTo>
                    <a:pt x="36956" y="692425"/>
                  </a:lnTo>
                  <a:lnTo>
                    <a:pt x="20577" y="725271"/>
                  </a:lnTo>
                  <a:lnTo>
                    <a:pt x="3175" y="757646"/>
                  </a:lnTo>
                  <a:lnTo>
                    <a:pt x="0" y="763136"/>
                  </a:lnTo>
                  <a:lnTo>
                    <a:pt x="4572" y="768060"/>
                  </a:lnTo>
                  <a:lnTo>
                    <a:pt x="11430" y="768060"/>
                  </a:lnTo>
                  <a:lnTo>
                    <a:pt x="13589" y="766997"/>
                  </a:lnTo>
                  <a:lnTo>
                    <a:pt x="37486" y="722614"/>
                  </a:lnTo>
                  <a:lnTo>
                    <a:pt x="58086" y="679865"/>
                  </a:lnTo>
                  <a:lnTo>
                    <a:pt x="76852" y="636241"/>
                  </a:lnTo>
                  <a:lnTo>
                    <a:pt x="83416" y="618947"/>
                  </a:lnTo>
                  <a:lnTo>
                    <a:pt x="68580" y="618947"/>
                  </a:lnTo>
                  <a:lnTo>
                    <a:pt x="72316" y="568127"/>
                  </a:lnTo>
                  <a:lnTo>
                    <a:pt x="70088" y="517278"/>
                  </a:lnTo>
                  <a:lnTo>
                    <a:pt x="62025" y="466994"/>
                  </a:lnTo>
                  <a:lnTo>
                    <a:pt x="48260" y="417868"/>
                  </a:lnTo>
                  <a:close/>
                </a:path>
                <a:path w="262890" h="768350">
                  <a:moveTo>
                    <a:pt x="79248" y="290156"/>
                  </a:moveTo>
                  <a:lnTo>
                    <a:pt x="74523" y="339357"/>
                  </a:lnTo>
                  <a:lnTo>
                    <a:pt x="78692" y="388154"/>
                  </a:lnTo>
                  <a:lnTo>
                    <a:pt x="91553" y="435358"/>
                  </a:lnTo>
                  <a:lnTo>
                    <a:pt x="112902" y="479780"/>
                  </a:lnTo>
                  <a:lnTo>
                    <a:pt x="103459" y="515194"/>
                  </a:lnTo>
                  <a:lnTo>
                    <a:pt x="92979" y="550164"/>
                  </a:lnTo>
                  <a:lnTo>
                    <a:pt x="81381" y="584733"/>
                  </a:lnTo>
                  <a:lnTo>
                    <a:pt x="68580" y="618947"/>
                  </a:lnTo>
                  <a:lnTo>
                    <a:pt x="83416" y="618947"/>
                  </a:lnTo>
                  <a:lnTo>
                    <a:pt x="93725" y="591781"/>
                  </a:lnTo>
                  <a:lnTo>
                    <a:pt x="141301" y="573114"/>
                  </a:lnTo>
                  <a:lnTo>
                    <a:pt x="169592" y="554443"/>
                  </a:lnTo>
                  <a:lnTo>
                    <a:pt x="106045" y="554443"/>
                  </a:lnTo>
                  <a:lnTo>
                    <a:pt x="115181" y="523822"/>
                  </a:lnTo>
                  <a:lnTo>
                    <a:pt x="123507" y="493047"/>
                  </a:lnTo>
                  <a:lnTo>
                    <a:pt x="130976" y="462112"/>
                  </a:lnTo>
                  <a:lnTo>
                    <a:pt x="133780" y="448830"/>
                  </a:lnTo>
                  <a:lnTo>
                    <a:pt x="120142" y="448830"/>
                  </a:lnTo>
                  <a:lnTo>
                    <a:pt x="120538" y="406919"/>
                  </a:lnTo>
                  <a:lnTo>
                    <a:pt x="113696" y="365840"/>
                  </a:lnTo>
                  <a:lnTo>
                    <a:pt x="99853" y="326588"/>
                  </a:lnTo>
                  <a:lnTo>
                    <a:pt x="79248" y="290156"/>
                  </a:lnTo>
                  <a:close/>
                </a:path>
                <a:path w="262890" h="768350">
                  <a:moveTo>
                    <a:pt x="246761" y="465797"/>
                  </a:moveTo>
                  <a:lnTo>
                    <a:pt x="201914" y="476240"/>
                  </a:lnTo>
                  <a:lnTo>
                    <a:pt x="160020" y="494626"/>
                  </a:lnTo>
                  <a:lnTo>
                    <a:pt x="129698" y="521201"/>
                  </a:lnTo>
                  <a:lnTo>
                    <a:pt x="106045" y="554443"/>
                  </a:lnTo>
                  <a:lnTo>
                    <a:pt x="169592" y="554443"/>
                  </a:lnTo>
                  <a:lnTo>
                    <a:pt x="183626" y="545182"/>
                  </a:lnTo>
                  <a:lnTo>
                    <a:pt x="219259" y="509053"/>
                  </a:lnTo>
                  <a:lnTo>
                    <a:pt x="246761" y="465797"/>
                  </a:lnTo>
                  <a:close/>
                </a:path>
                <a:path w="262890" h="768350">
                  <a:moveTo>
                    <a:pt x="88138" y="137464"/>
                  </a:moveTo>
                  <a:lnTo>
                    <a:pt x="85572" y="187950"/>
                  </a:lnTo>
                  <a:lnTo>
                    <a:pt x="93424" y="237243"/>
                  </a:lnTo>
                  <a:lnTo>
                    <a:pt x="111301" y="283834"/>
                  </a:lnTo>
                  <a:lnTo>
                    <a:pt x="138811" y="326212"/>
                  </a:lnTo>
                  <a:lnTo>
                    <a:pt x="135465" y="357003"/>
                  </a:lnTo>
                  <a:lnTo>
                    <a:pt x="131191" y="387678"/>
                  </a:lnTo>
                  <a:lnTo>
                    <a:pt x="126059" y="418275"/>
                  </a:lnTo>
                  <a:lnTo>
                    <a:pt x="120142" y="448830"/>
                  </a:lnTo>
                  <a:lnTo>
                    <a:pt x="133780" y="448830"/>
                  </a:lnTo>
                  <a:lnTo>
                    <a:pt x="137541" y="431012"/>
                  </a:lnTo>
                  <a:lnTo>
                    <a:pt x="180558" y="413320"/>
                  </a:lnTo>
                  <a:lnTo>
                    <a:pt x="185726" y="409371"/>
                  </a:lnTo>
                  <a:lnTo>
                    <a:pt x="141350" y="409371"/>
                  </a:lnTo>
                  <a:lnTo>
                    <a:pt x="146016" y="380092"/>
                  </a:lnTo>
                  <a:lnTo>
                    <a:pt x="149907" y="350770"/>
                  </a:lnTo>
                  <a:lnTo>
                    <a:pt x="153013" y="321367"/>
                  </a:lnTo>
                  <a:lnTo>
                    <a:pt x="155321" y="291845"/>
                  </a:lnTo>
                  <a:lnTo>
                    <a:pt x="161870" y="288874"/>
                  </a:lnTo>
                  <a:lnTo>
                    <a:pt x="141732" y="288874"/>
                  </a:lnTo>
                  <a:lnTo>
                    <a:pt x="134965" y="248928"/>
                  </a:lnTo>
                  <a:lnTo>
                    <a:pt x="123698" y="210140"/>
                  </a:lnTo>
                  <a:lnTo>
                    <a:pt x="108049" y="172866"/>
                  </a:lnTo>
                  <a:lnTo>
                    <a:pt x="88138" y="137464"/>
                  </a:lnTo>
                  <a:close/>
                </a:path>
                <a:path w="262890" h="768350">
                  <a:moveTo>
                    <a:pt x="262890" y="306730"/>
                  </a:moveTo>
                  <a:lnTo>
                    <a:pt x="225182" y="322825"/>
                  </a:lnTo>
                  <a:lnTo>
                    <a:pt x="191738" y="345801"/>
                  </a:lnTo>
                  <a:lnTo>
                    <a:pt x="163484" y="374903"/>
                  </a:lnTo>
                  <a:lnTo>
                    <a:pt x="141350" y="409371"/>
                  </a:lnTo>
                  <a:lnTo>
                    <a:pt x="185726" y="409371"/>
                  </a:lnTo>
                  <a:lnTo>
                    <a:pt x="216884" y="385564"/>
                  </a:lnTo>
                  <a:lnTo>
                    <a:pt x="244875" y="349461"/>
                  </a:lnTo>
                  <a:lnTo>
                    <a:pt x="262890" y="306730"/>
                  </a:lnTo>
                  <a:close/>
                </a:path>
                <a:path w="262890" h="768350">
                  <a:moveTo>
                    <a:pt x="143001" y="0"/>
                  </a:moveTo>
                  <a:lnTo>
                    <a:pt x="128496" y="51062"/>
                  </a:lnTo>
                  <a:lnTo>
                    <a:pt x="123825" y="103444"/>
                  </a:lnTo>
                  <a:lnTo>
                    <a:pt x="128964" y="155755"/>
                  </a:lnTo>
                  <a:lnTo>
                    <a:pt x="143891" y="206603"/>
                  </a:lnTo>
                  <a:lnTo>
                    <a:pt x="143873" y="231249"/>
                  </a:lnTo>
                  <a:lnTo>
                    <a:pt x="143593" y="246625"/>
                  </a:lnTo>
                  <a:lnTo>
                    <a:pt x="143529" y="248928"/>
                  </a:lnTo>
                  <a:lnTo>
                    <a:pt x="142819" y="268266"/>
                  </a:lnTo>
                  <a:lnTo>
                    <a:pt x="141732" y="288874"/>
                  </a:lnTo>
                  <a:lnTo>
                    <a:pt x="161870" y="288874"/>
                  </a:lnTo>
                  <a:lnTo>
                    <a:pt x="177307" y="281868"/>
                  </a:lnTo>
                  <a:lnTo>
                    <a:pt x="197770" y="269217"/>
                  </a:lnTo>
                  <a:lnTo>
                    <a:pt x="205956" y="262597"/>
                  </a:lnTo>
                  <a:lnTo>
                    <a:pt x="157099" y="262597"/>
                  </a:lnTo>
                  <a:lnTo>
                    <a:pt x="157517" y="248928"/>
                  </a:lnTo>
                  <a:lnTo>
                    <a:pt x="157710" y="237243"/>
                  </a:lnTo>
                  <a:lnTo>
                    <a:pt x="157802" y="227203"/>
                  </a:lnTo>
                  <a:lnTo>
                    <a:pt x="157861" y="204470"/>
                  </a:lnTo>
                  <a:lnTo>
                    <a:pt x="166261" y="153090"/>
                  </a:lnTo>
                  <a:lnTo>
                    <a:pt x="166576" y="101134"/>
                  </a:lnTo>
                  <a:lnTo>
                    <a:pt x="158807" y="49795"/>
                  </a:lnTo>
                  <a:lnTo>
                    <a:pt x="143001" y="0"/>
                  </a:lnTo>
                  <a:close/>
                </a:path>
                <a:path w="262890" h="768350">
                  <a:moveTo>
                    <a:pt x="260350" y="140004"/>
                  </a:moveTo>
                  <a:lnTo>
                    <a:pt x="220916" y="168043"/>
                  </a:lnTo>
                  <a:lnTo>
                    <a:pt x="187198" y="202768"/>
                  </a:lnTo>
                  <a:lnTo>
                    <a:pt x="162302" y="246625"/>
                  </a:lnTo>
                  <a:lnTo>
                    <a:pt x="157099" y="262597"/>
                  </a:lnTo>
                  <a:lnTo>
                    <a:pt x="205956" y="262597"/>
                  </a:lnTo>
                  <a:lnTo>
                    <a:pt x="247419" y="214921"/>
                  </a:lnTo>
                  <a:lnTo>
                    <a:pt x="261818" y="165615"/>
                  </a:lnTo>
                  <a:lnTo>
                    <a:pt x="260350" y="14000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581" y="4558322"/>
              <a:ext cx="491490" cy="585470"/>
            </a:xfrm>
            <a:custGeom>
              <a:avLst/>
              <a:gdLst/>
              <a:ahLst/>
              <a:cxnLst/>
              <a:rect l="l" t="t" r="r" b="b"/>
              <a:pathLst>
                <a:path w="491490" h="585470">
                  <a:moveTo>
                    <a:pt x="176911" y="155473"/>
                  </a:moveTo>
                  <a:lnTo>
                    <a:pt x="141008" y="180733"/>
                  </a:lnTo>
                  <a:lnTo>
                    <a:pt x="114427" y="216865"/>
                  </a:lnTo>
                  <a:lnTo>
                    <a:pt x="110744" y="226314"/>
                  </a:lnTo>
                  <a:lnTo>
                    <a:pt x="111506" y="216865"/>
                  </a:lnTo>
                  <a:lnTo>
                    <a:pt x="112128" y="207810"/>
                  </a:lnTo>
                  <a:lnTo>
                    <a:pt x="112636" y="199186"/>
                  </a:lnTo>
                  <a:lnTo>
                    <a:pt x="113030" y="191566"/>
                  </a:lnTo>
                  <a:lnTo>
                    <a:pt x="119913" y="160705"/>
                  </a:lnTo>
                  <a:lnTo>
                    <a:pt x="121780" y="129374"/>
                  </a:lnTo>
                  <a:lnTo>
                    <a:pt x="118706" y="98323"/>
                  </a:lnTo>
                  <a:lnTo>
                    <a:pt x="110744" y="67805"/>
                  </a:lnTo>
                  <a:lnTo>
                    <a:pt x="100533" y="98005"/>
                  </a:lnTo>
                  <a:lnTo>
                    <a:pt x="96050" y="129374"/>
                  </a:lnTo>
                  <a:lnTo>
                    <a:pt x="97358" y="161048"/>
                  </a:lnTo>
                  <a:lnTo>
                    <a:pt x="104368" y="191566"/>
                  </a:lnTo>
                  <a:lnTo>
                    <a:pt x="104444" y="193802"/>
                  </a:lnTo>
                  <a:lnTo>
                    <a:pt x="103987" y="204685"/>
                  </a:lnTo>
                  <a:lnTo>
                    <a:pt x="103022" y="217627"/>
                  </a:lnTo>
                  <a:lnTo>
                    <a:pt x="101892" y="229450"/>
                  </a:lnTo>
                  <a:lnTo>
                    <a:pt x="100584" y="241884"/>
                  </a:lnTo>
                  <a:lnTo>
                    <a:pt x="97904" y="217627"/>
                  </a:lnTo>
                  <a:lnTo>
                    <a:pt x="92405" y="193802"/>
                  </a:lnTo>
                  <a:lnTo>
                    <a:pt x="84162" y="170891"/>
                  </a:lnTo>
                  <a:lnTo>
                    <a:pt x="73279" y="149059"/>
                  </a:lnTo>
                  <a:lnTo>
                    <a:pt x="70040" y="179235"/>
                  </a:lnTo>
                  <a:lnTo>
                    <a:pt x="73126" y="209118"/>
                  </a:lnTo>
                  <a:lnTo>
                    <a:pt x="82296" y="237807"/>
                  </a:lnTo>
                  <a:lnTo>
                    <a:pt x="97282" y="264375"/>
                  </a:lnTo>
                  <a:lnTo>
                    <a:pt x="94272" y="282803"/>
                  </a:lnTo>
                  <a:lnTo>
                    <a:pt x="90754" y="301142"/>
                  </a:lnTo>
                  <a:lnTo>
                    <a:pt x="86690" y="319328"/>
                  </a:lnTo>
                  <a:lnTo>
                    <a:pt x="82042" y="337337"/>
                  </a:lnTo>
                  <a:lnTo>
                    <a:pt x="83845" y="312166"/>
                  </a:lnTo>
                  <a:lnTo>
                    <a:pt x="81191" y="287235"/>
                  </a:lnTo>
                  <a:lnTo>
                    <a:pt x="74231" y="263194"/>
                  </a:lnTo>
                  <a:lnTo>
                    <a:pt x="63119" y="240652"/>
                  </a:lnTo>
                  <a:lnTo>
                    <a:pt x="58445" y="269989"/>
                  </a:lnTo>
                  <a:lnTo>
                    <a:pt x="59220" y="299567"/>
                  </a:lnTo>
                  <a:lnTo>
                    <a:pt x="65303" y="328574"/>
                  </a:lnTo>
                  <a:lnTo>
                    <a:pt x="76581" y="356184"/>
                  </a:lnTo>
                  <a:lnTo>
                    <a:pt x="69913" y="377215"/>
                  </a:lnTo>
                  <a:lnTo>
                    <a:pt x="62560" y="397840"/>
                  </a:lnTo>
                  <a:lnTo>
                    <a:pt x="54444" y="418223"/>
                  </a:lnTo>
                  <a:lnTo>
                    <a:pt x="45593" y="438289"/>
                  </a:lnTo>
                  <a:lnTo>
                    <a:pt x="49631" y="407860"/>
                  </a:lnTo>
                  <a:lnTo>
                    <a:pt x="49961" y="381406"/>
                  </a:lnTo>
                  <a:lnTo>
                    <a:pt x="49999" y="377037"/>
                  </a:lnTo>
                  <a:lnTo>
                    <a:pt x="46850" y="346659"/>
                  </a:lnTo>
                  <a:lnTo>
                    <a:pt x="40259" y="316484"/>
                  </a:lnTo>
                  <a:lnTo>
                    <a:pt x="35013" y="334797"/>
                  </a:lnTo>
                  <a:lnTo>
                    <a:pt x="31508" y="353377"/>
                  </a:lnTo>
                  <a:lnTo>
                    <a:pt x="29730" y="372135"/>
                  </a:lnTo>
                  <a:lnTo>
                    <a:pt x="29718" y="390994"/>
                  </a:lnTo>
                  <a:lnTo>
                    <a:pt x="30886" y="404558"/>
                  </a:lnTo>
                  <a:lnTo>
                    <a:pt x="33464" y="417741"/>
                  </a:lnTo>
                  <a:lnTo>
                    <a:pt x="37744" y="430263"/>
                  </a:lnTo>
                  <a:lnTo>
                    <a:pt x="44069" y="441820"/>
                  </a:lnTo>
                  <a:lnTo>
                    <a:pt x="34404" y="461822"/>
                  </a:lnTo>
                  <a:lnTo>
                    <a:pt x="24091" y="481431"/>
                  </a:lnTo>
                  <a:lnTo>
                    <a:pt x="13169" y="500684"/>
                  </a:lnTo>
                  <a:lnTo>
                    <a:pt x="1651" y="519645"/>
                  </a:lnTo>
                  <a:lnTo>
                    <a:pt x="0" y="522224"/>
                  </a:lnTo>
                  <a:lnTo>
                    <a:pt x="1524" y="524776"/>
                  </a:lnTo>
                  <a:lnTo>
                    <a:pt x="5207" y="526300"/>
                  </a:lnTo>
                  <a:lnTo>
                    <a:pt x="7112" y="526046"/>
                  </a:lnTo>
                  <a:lnTo>
                    <a:pt x="8382" y="524281"/>
                  </a:lnTo>
                  <a:lnTo>
                    <a:pt x="23368" y="499770"/>
                  </a:lnTo>
                  <a:lnTo>
                    <a:pt x="37249" y="474687"/>
                  </a:lnTo>
                  <a:lnTo>
                    <a:pt x="49974" y="449046"/>
                  </a:lnTo>
                  <a:lnTo>
                    <a:pt x="54686" y="438289"/>
                  </a:lnTo>
                  <a:lnTo>
                    <a:pt x="61468" y="422846"/>
                  </a:lnTo>
                  <a:lnTo>
                    <a:pt x="90881" y="413105"/>
                  </a:lnTo>
                  <a:lnTo>
                    <a:pt x="112598" y="400354"/>
                  </a:lnTo>
                  <a:lnTo>
                    <a:pt x="117297" y="397611"/>
                  </a:lnTo>
                  <a:lnTo>
                    <a:pt x="139915" y="377037"/>
                  </a:lnTo>
                  <a:lnTo>
                    <a:pt x="157988" y="352069"/>
                  </a:lnTo>
                  <a:lnTo>
                    <a:pt x="144170" y="354114"/>
                  </a:lnTo>
                  <a:lnTo>
                    <a:pt x="104902" y="366433"/>
                  </a:lnTo>
                  <a:lnTo>
                    <a:pt x="70358" y="400354"/>
                  </a:lnTo>
                  <a:lnTo>
                    <a:pt x="76822" y="382320"/>
                  </a:lnTo>
                  <a:lnTo>
                    <a:pt x="82829" y="364020"/>
                  </a:lnTo>
                  <a:lnTo>
                    <a:pt x="88315" y="345503"/>
                  </a:lnTo>
                  <a:lnTo>
                    <a:pt x="90462" y="337337"/>
                  </a:lnTo>
                  <a:lnTo>
                    <a:pt x="93218" y="326834"/>
                  </a:lnTo>
                  <a:lnTo>
                    <a:pt x="119799" y="317715"/>
                  </a:lnTo>
                  <a:lnTo>
                    <a:pt x="125209" y="314045"/>
                  </a:lnTo>
                  <a:lnTo>
                    <a:pt x="142621" y="302272"/>
                  </a:lnTo>
                  <a:lnTo>
                    <a:pt x="160578" y="281495"/>
                  </a:lnTo>
                  <a:lnTo>
                    <a:pt x="172593" y="256336"/>
                  </a:lnTo>
                  <a:lnTo>
                    <a:pt x="149466" y="264668"/>
                  </a:lnTo>
                  <a:lnTo>
                    <a:pt x="128714" y="277431"/>
                  </a:lnTo>
                  <a:lnTo>
                    <a:pt x="110896" y="294081"/>
                  </a:lnTo>
                  <a:lnTo>
                    <a:pt x="96647" y="314045"/>
                  </a:lnTo>
                  <a:lnTo>
                    <a:pt x="100190" y="296608"/>
                  </a:lnTo>
                  <a:lnTo>
                    <a:pt x="103378" y="279069"/>
                  </a:lnTo>
                  <a:lnTo>
                    <a:pt x="106172" y="261454"/>
                  </a:lnTo>
                  <a:lnTo>
                    <a:pt x="108585" y="243776"/>
                  </a:lnTo>
                  <a:lnTo>
                    <a:pt x="113474" y="241884"/>
                  </a:lnTo>
                  <a:lnTo>
                    <a:pt x="122326" y="238467"/>
                  </a:lnTo>
                  <a:lnTo>
                    <a:pt x="135089" y="231559"/>
                  </a:lnTo>
                  <a:lnTo>
                    <a:pt x="142367" y="226314"/>
                  </a:lnTo>
                  <a:lnTo>
                    <a:pt x="146761" y="223164"/>
                  </a:lnTo>
                  <a:lnTo>
                    <a:pt x="157226" y="213385"/>
                  </a:lnTo>
                  <a:lnTo>
                    <a:pt x="166547" y="200736"/>
                  </a:lnTo>
                  <a:lnTo>
                    <a:pt x="173062" y="186563"/>
                  </a:lnTo>
                  <a:lnTo>
                    <a:pt x="176568" y="171373"/>
                  </a:lnTo>
                  <a:lnTo>
                    <a:pt x="176911" y="155473"/>
                  </a:lnTo>
                  <a:close/>
                </a:path>
                <a:path w="491490" h="585470">
                  <a:moveTo>
                    <a:pt x="491236" y="0"/>
                  </a:moveTo>
                  <a:lnTo>
                    <a:pt x="446671" y="22034"/>
                  </a:lnTo>
                  <a:lnTo>
                    <a:pt x="404685" y="48539"/>
                  </a:lnTo>
                  <a:lnTo>
                    <a:pt x="365645" y="79260"/>
                  </a:lnTo>
                  <a:lnTo>
                    <a:pt x="329946" y="113906"/>
                  </a:lnTo>
                  <a:lnTo>
                    <a:pt x="298411" y="151244"/>
                  </a:lnTo>
                  <a:lnTo>
                    <a:pt x="270268" y="190944"/>
                  </a:lnTo>
                  <a:lnTo>
                    <a:pt x="244881" y="232549"/>
                  </a:lnTo>
                  <a:lnTo>
                    <a:pt x="221564" y="275628"/>
                  </a:lnTo>
                  <a:lnTo>
                    <a:pt x="199694" y="319722"/>
                  </a:lnTo>
                  <a:lnTo>
                    <a:pt x="178612" y="364375"/>
                  </a:lnTo>
                  <a:lnTo>
                    <a:pt x="157657" y="409117"/>
                  </a:lnTo>
                  <a:lnTo>
                    <a:pt x="136182" y="453529"/>
                  </a:lnTo>
                  <a:lnTo>
                    <a:pt x="113538" y="497128"/>
                  </a:lnTo>
                  <a:lnTo>
                    <a:pt x="94119" y="530758"/>
                  </a:lnTo>
                  <a:lnTo>
                    <a:pt x="72021" y="562559"/>
                  </a:lnTo>
                  <a:lnTo>
                    <a:pt x="51485" y="585177"/>
                  </a:lnTo>
                  <a:lnTo>
                    <a:pt x="114122" y="585177"/>
                  </a:lnTo>
                  <a:lnTo>
                    <a:pt x="156946" y="555053"/>
                  </a:lnTo>
                  <a:lnTo>
                    <a:pt x="193776" y="525081"/>
                  </a:lnTo>
                  <a:lnTo>
                    <a:pt x="228803" y="493001"/>
                  </a:lnTo>
                  <a:lnTo>
                    <a:pt x="262077" y="459028"/>
                  </a:lnTo>
                  <a:lnTo>
                    <a:pt x="293662" y="423367"/>
                  </a:lnTo>
                  <a:lnTo>
                    <a:pt x="323634" y="386283"/>
                  </a:lnTo>
                  <a:lnTo>
                    <a:pt x="352044" y="347980"/>
                  </a:lnTo>
                  <a:lnTo>
                    <a:pt x="378968" y="308686"/>
                  </a:lnTo>
                  <a:lnTo>
                    <a:pt x="404596" y="268211"/>
                  </a:lnTo>
                  <a:lnTo>
                    <a:pt x="428320" y="226352"/>
                  </a:lnTo>
                  <a:lnTo>
                    <a:pt x="449351" y="183197"/>
                  </a:lnTo>
                  <a:lnTo>
                    <a:pt x="466928" y="138874"/>
                  </a:lnTo>
                  <a:lnTo>
                    <a:pt x="480275" y="93497"/>
                  </a:lnTo>
                  <a:lnTo>
                    <a:pt x="488632" y="47167"/>
                  </a:lnTo>
                  <a:lnTo>
                    <a:pt x="491236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2805" y="4343400"/>
            <a:ext cx="8729980" cy="800100"/>
            <a:chOff x="202805" y="4343400"/>
            <a:chExt cx="8729980" cy="800100"/>
          </a:xfrm>
        </p:grpSpPr>
        <p:sp>
          <p:nvSpPr>
            <p:cNvPr id="13" name="object 13"/>
            <p:cNvSpPr/>
            <p:nvPr/>
          </p:nvSpPr>
          <p:spPr>
            <a:xfrm>
              <a:off x="154228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4" h="268604">
                  <a:moveTo>
                    <a:pt x="324485" y="221330"/>
                  </a:moveTo>
                  <a:lnTo>
                    <a:pt x="318262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9" y="232079"/>
                  </a:lnTo>
                  <a:lnTo>
                    <a:pt x="400278" y="232079"/>
                  </a:lnTo>
                  <a:lnTo>
                    <a:pt x="395478" y="230807"/>
                  </a:lnTo>
                  <a:lnTo>
                    <a:pt x="395159" y="229958"/>
                  </a:lnTo>
                  <a:lnTo>
                    <a:pt x="391287" y="229958"/>
                  </a:lnTo>
                  <a:lnTo>
                    <a:pt x="367642" y="222779"/>
                  </a:lnTo>
                  <a:lnTo>
                    <a:pt x="336931" y="222779"/>
                  </a:lnTo>
                  <a:lnTo>
                    <a:pt x="330707" y="221825"/>
                  </a:lnTo>
                  <a:lnTo>
                    <a:pt x="324485" y="221330"/>
                  </a:lnTo>
                  <a:close/>
                </a:path>
                <a:path w="506094" h="268604">
                  <a:moveTo>
                    <a:pt x="400278" y="232079"/>
                  </a:moveTo>
                  <a:lnTo>
                    <a:pt x="364109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6" y="262562"/>
                  </a:lnTo>
                  <a:lnTo>
                    <a:pt x="504825" y="262598"/>
                  </a:lnTo>
                  <a:lnTo>
                    <a:pt x="505968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4" h="268604">
                  <a:moveTo>
                    <a:pt x="283591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7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1" y="129171"/>
                  </a:lnTo>
                  <a:close/>
                </a:path>
                <a:path w="506094" h="268604">
                  <a:moveTo>
                    <a:pt x="287480" y="186745"/>
                  </a:moveTo>
                  <a:lnTo>
                    <a:pt x="251841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1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1" y="193959"/>
                  </a:lnTo>
                  <a:lnTo>
                    <a:pt x="287480" y="186745"/>
                  </a:lnTo>
                  <a:close/>
                </a:path>
                <a:path w="506094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7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1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4" h="268604">
                  <a:moveTo>
                    <a:pt x="195834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4" y="91058"/>
                  </a:lnTo>
                  <a:close/>
                </a:path>
                <a:path w="506094" h="268604">
                  <a:moveTo>
                    <a:pt x="188280" y="135508"/>
                  </a:moveTo>
                  <a:lnTo>
                    <a:pt x="163194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4" h="268604">
                  <a:moveTo>
                    <a:pt x="97917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7" y="156368"/>
                  </a:lnTo>
                  <a:lnTo>
                    <a:pt x="94234" y="156368"/>
                  </a:lnTo>
                  <a:lnTo>
                    <a:pt x="147786" y="144001"/>
                  </a:lnTo>
                  <a:lnTo>
                    <a:pt x="163194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5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7" y="114744"/>
                  </a:lnTo>
                  <a:close/>
                </a:path>
                <a:path w="506094" h="268604">
                  <a:moveTo>
                    <a:pt x="103886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1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6" y="28778"/>
                  </a:lnTo>
                  <a:close/>
                </a:path>
                <a:path w="506094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7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5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0314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19" h="768350">
                  <a:moveTo>
                    <a:pt x="16002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80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6" y="763136"/>
                  </a:lnTo>
                  <a:lnTo>
                    <a:pt x="258191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7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6" y="554443"/>
                  </a:lnTo>
                  <a:lnTo>
                    <a:pt x="132429" y="521201"/>
                  </a:lnTo>
                  <a:lnTo>
                    <a:pt x="102235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2" y="465797"/>
                  </a:lnTo>
                  <a:close/>
                </a:path>
                <a:path w="261619" h="768350">
                  <a:moveTo>
                    <a:pt x="213360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7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19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60" y="417868"/>
                  </a:lnTo>
                  <a:close/>
                </a:path>
                <a:path w="261619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7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6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6" y="448830"/>
                  </a:lnTo>
                  <a:lnTo>
                    <a:pt x="136000" y="417868"/>
                  </a:lnTo>
                  <a:lnTo>
                    <a:pt x="134575" y="409371"/>
                  </a:lnTo>
                  <a:lnTo>
                    <a:pt x="120777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19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5" y="365840"/>
                  </a:lnTo>
                  <a:lnTo>
                    <a:pt x="141565" y="406919"/>
                  </a:lnTo>
                  <a:lnTo>
                    <a:pt x="141986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19" h="768350">
                  <a:moveTo>
                    <a:pt x="2540" y="140004"/>
                  </a:moveTo>
                  <a:lnTo>
                    <a:pt x="5587" y="190906"/>
                  </a:lnTo>
                  <a:lnTo>
                    <a:pt x="29591" y="236702"/>
                  </a:lnTo>
                  <a:lnTo>
                    <a:pt x="64785" y="269217"/>
                  </a:lnTo>
                  <a:lnTo>
                    <a:pt x="106934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7" y="409371"/>
                  </a:lnTo>
                  <a:lnTo>
                    <a:pt x="134575" y="409371"/>
                  </a:lnTo>
                  <a:lnTo>
                    <a:pt x="130937" y="387678"/>
                  </a:lnTo>
                  <a:lnTo>
                    <a:pt x="126662" y="357003"/>
                  </a:lnTo>
                  <a:lnTo>
                    <a:pt x="123317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6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40" y="140004"/>
                  </a:lnTo>
                  <a:close/>
                </a:path>
                <a:path w="261619" h="768350">
                  <a:moveTo>
                    <a:pt x="173736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9" y="237243"/>
                  </a:lnTo>
                  <a:lnTo>
                    <a:pt x="176323" y="187950"/>
                  </a:lnTo>
                  <a:lnTo>
                    <a:pt x="173736" y="137464"/>
                  </a:lnTo>
                  <a:close/>
                </a:path>
                <a:path w="261619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8" y="101134"/>
                  </a:lnTo>
                  <a:lnTo>
                    <a:pt x="96062" y="153090"/>
                  </a:lnTo>
                  <a:lnTo>
                    <a:pt x="104393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6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8033" y="4558322"/>
              <a:ext cx="492125" cy="585470"/>
            </a:xfrm>
            <a:custGeom>
              <a:avLst/>
              <a:gdLst/>
              <a:ahLst/>
              <a:cxnLst/>
              <a:rect l="l" t="t" r="r" b="b"/>
              <a:pathLst>
                <a:path w="492125" h="585470">
                  <a:moveTo>
                    <a:pt x="441109" y="585177"/>
                  </a:moveTo>
                  <a:lnTo>
                    <a:pt x="398360" y="530758"/>
                  </a:lnTo>
                  <a:lnTo>
                    <a:pt x="378853" y="497128"/>
                  </a:lnTo>
                  <a:lnTo>
                    <a:pt x="356158" y="453529"/>
                  </a:lnTo>
                  <a:lnTo>
                    <a:pt x="334632" y="409117"/>
                  </a:lnTo>
                  <a:lnTo>
                    <a:pt x="313626" y="364375"/>
                  </a:lnTo>
                  <a:lnTo>
                    <a:pt x="292493" y="319722"/>
                  </a:lnTo>
                  <a:lnTo>
                    <a:pt x="270548" y="275628"/>
                  </a:lnTo>
                  <a:lnTo>
                    <a:pt x="247167" y="232549"/>
                  </a:lnTo>
                  <a:lnTo>
                    <a:pt x="221691" y="190944"/>
                  </a:lnTo>
                  <a:lnTo>
                    <a:pt x="193446" y="151244"/>
                  </a:lnTo>
                  <a:lnTo>
                    <a:pt x="161810" y="113906"/>
                  </a:lnTo>
                  <a:lnTo>
                    <a:pt x="125945" y="79260"/>
                  </a:lnTo>
                  <a:lnTo>
                    <a:pt x="86817" y="48539"/>
                  </a:lnTo>
                  <a:lnTo>
                    <a:pt x="44716" y="22034"/>
                  </a:lnTo>
                  <a:lnTo>
                    <a:pt x="0" y="0"/>
                  </a:lnTo>
                  <a:lnTo>
                    <a:pt x="2603" y="47167"/>
                  </a:lnTo>
                  <a:lnTo>
                    <a:pt x="10985" y="93497"/>
                  </a:lnTo>
                  <a:lnTo>
                    <a:pt x="24371" y="138874"/>
                  </a:lnTo>
                  <a:lnTo>
                    <a:pt x="41986" y="183197"/>
                  </a:lnTo>
                  <a:lnTo>
                    <a:pt x="63068" y="226352"/>
                  </a:lnTo>
                  <a:lnTo>
                    <a:pt x="86829" y="268211"/>
                  </a:lnTo>
                  <a:lnTo>
                    <a:pt x="112534" y="308686"/>
                  </a:lnTo>
                  <a:lnTo>
                    <a:pt x="139547" y="347980"/>
                  </a:lnTo>
                  <a:lnTo>
                    <a:pt x="168059" y="386283"/>
                  </a:lnTo>
                  <a:lnTo>
                    <a:pt x="198120" y="423367"/>
                  </a:lnTo>
                  <a:lnTo>
                    <a:pt x="229831" y="459028"/>
                  </a:lnTo>
                  <a:lnTo>
                    <a:pt x="263232" y="493001"/>
                  </a:lnTo>
                  <a:lnTo>
                    <a:pt x="298386" y="525081"/>
                  </a:lnTo>
                  <a:lnTo>
                    <a:pt x="335381" y="555053"/>
                  </a:lnTo>
                  <a:lnTo>
                    <a:pt x="374281" y="582663"/>
                  </a:lnTo>
                  <a:lnTo>
                    <a:pt x="378383" y="585177"/>
                  </a:lnTo>
                  <a:lnTo>
                    <a:pt x="441109" y="585177"/>
                  </a:lnTo>
                  <a:close/>
                </a:path>
                <a:path w="492125" h="585470">
                  <a:moveTo>
                    <a:pt x="491756" y="522224"/>
                  </a:moveTo>
                  <a:lnTo>
                    <a:pt x="490232" y="519645"/>
                  </a:lnTo>
                  <a:lnTo>
                    <a:pt x="478637" y="500684"/>
                  </a:lnTo>
                  <a:lnTo>
                    <a:pt x="467664" y="481431"/>
                  </a:lnTo>
                  <a:lnTo>
                    <a:pt x="457352" y="461822"/>
                  </a:lnTo>
                  <a:lnTo>
                    <a:pt x="447687" y="441820"/>
                  </a:lnTo>
                  <a:lnTo>
                    <a:pt x="449630" y="438289"/>
                  </a:lnTo>
                  <a:lnTo>
                    <a:pt x="454050" y="430263"/>
                  </a:lnTo>
                  <a:lnTo>
                    <a:pt x="458330" y="417741"/>
                  </a:lnTo>
                  <a:lnTo>
                    <a:pt x="460883" y="404558"/>
                  </a:lnTo>
                  <a:lnTo>
                    <a:pt x="462038" y="390994"/>
                  </a:lnTo>
                  <a:lnTo>
                    <a:pt x="462026" y="372135"/>
                  </a:lnTo>
                  <a:lnTo>
                    <a:pt x="460298" y="353377"/>
                  </a:lnTo>
                  <a:lnTo>
                    <a:pt x="456831" y="334797"/>
                  </a:lnTo>
                  <a:lnTo>
                    <a:pt x="451624" y="316484"/>
                  </a:lnTo>
                  <a:lnTo>
                    <a:pt x="445020" y="346659"/>
                  </a:lnTo>
                  <a:lnTo>
                    <a:pt x="441871" y="377037"/>
                  </a:lnTo>
                  <a:lnTo>
                    <a:pt x="441909" y="381406"/>
                  </a:lnTo>
                  <a:lnTo>
                    <a:pt x="442239" y="407860"/>
                  </a:lnTo>
                  <a:lnTo>
                    <a:pt x="446290" y="438289"/>
                  </a:lnTo>
                  <a:lnTo>
                    <a:pt x="437400" y="418223"/>
                  </a:lnTo>
                  <a:lnTo>
                    <a:pt x="430276" y="400354"/>
                  </a:lnTo>
                  <a:lnTo>
                    <a:pt x="429183" y="397611"/>
                  </a:lnTo>
                  <a:lnTo>
                    <a:pt x="421855" y="377037"/>
                  </a:lnTo>
                  <a:lnTo>
                    <a:pt x="415302" y="356184"/>
                  </a:lnTo>
                  <a:lnTo>
                    <a:pt x="422935" y="337337"/>
                  </a:lnTo>
                  <a:lnTo>
                    <a:pt x="426491" y="328574"/>
                  </a:lnTo>
                  <a:lnTo>
                    <a:pt x="432549" y="299567"/>
                  </a:lnTo>
                  <a:lnTo>
                    <a:pt x="433349" y="269989"/>
                  </a:lnTo>
                  <a:lnTo>
                    <a:pt x="428764" y="240652"/>
                  </a:lnTo>
                  <a:lnTo>
                    <a:pt x="417626" y="263194"/>
                  </a:lnTo>
                  <a:lnTo>
                    <a:pt x="410629" y="287235"/>
                  </a:lnTo>
                  <a:lnTo>
                    <a:pt x="407974" y="312166"/>
                  </a:lnTo>
                  <a:lnTo>
                    <a:pt x="409841" y="337337"/>
                  </a:lnTo>
                  <a:lnTo>
                    <a:pt x="405168" y="319328"/>
                  </a:lnTo>
                  <a:lnTo>
                    <a:pt x="403974" y="314045"/>
                  </a:lnTo>
                  <a:lnTo>
                    <a:pt x="401053" y="301142"/>
                  </a:lnTo>
                  <a:lnTo>
                    <a:pt x="397497" y="282803"/>
                  </a:lnTo>
                  <a:lnTo>
                    <a:pt x="394474" y="264375"/>
                  </a:lnTo>
                  <a:lnTo>
                    <a:pt x="407174" y="241884"/>
                  </a:lnTo>
                  <a:lnTo>
                    <a:pt x="409473" y="237807"/>
                  </a:lnTo>
                  <a:lnTo>
                    <a:pt x="418680" y="209118"/>
                  </a:lnTo>
                  <a:lnTo>
                    <a:pt x="421805" y="179235"/>
                  </a:lnTo>
                  <a:lnTo>
                    <a:pt x="418604" y="149059"/>
                  </a:lnTo>
                  <a:lnTo>
                    <a:pt x="407631" y="170891"/>
                  </a:lnTo>
                  <a:lnTo>
                    <a:pt x="399364" y="193802"/>
                  </a:lnTo>
                  <a:lnTo>
                    <a:pt x="393839" y="217627"/>
                  </a:lnTo>
                  <a:lnTo>
                    <a:pt x="391172" y="241884"/>
                  </a:lnTo>
                  <a:lnTo>
                    <a:pt x="389877" y="229450"/>
                  </a:lnTo>
                  <a:lnTo>
                    <a:pt x="389585" y="226314"/>
                  </a:lnTo>
                  <a:lnTo>
                    <a:pt x="388708" y="216865"/>
                  </a:lnTo>
                  <a:lnTo>
                    <a:pt x="387807" y="204685"/>
                  </a:lnTo>
                  <a:lnTo>
                    <a:pt x="387235" y="192189"/>
                  </a:lnTo>
                  <a:lnTo>
                    <a:pt x="394398" y="161048"/>
                  </a:lnTo>
                  <a:lnTo>
                    <a:pt x="395744" y="129374"/>
                  </a:lnTo>
                  <a:lnTo>
                    <a:pt x="391261" y="98005"/>
                  </a:lnTo>
                  <a:lnTo>
                    <a:pt x="381012" y="67805"/>
                  </a:lnTo>
                  <a:lnTo>
                    <a:pt x="373100" y="98323"/>
                  </a:lnTo>
                  <a:lnTo>
                    <a:pt x="370001" y="129451"/>
                  </a:lnTo>
                  <a:lnTo>
                    <a:pt x="371843" y="160705"/>
                  </a:lnTo>
                  <a:lnTo>
                    <a:pt x="378726" y="191566"/>
                  </a:lnTo>
                  <a:lnTo>
                    <a:pt x="379209" y="200736"/>
                  </a:lnTo>
                  <a:lnTo>
                    <a:pt x="379755" y="209118"/>
                  </a:lnTo>
                  <a:lnTo>
                    <a:pt x="380403" y="217627"/>
                  </a:lnTo>
                  <a:lnTo>
                    <a:pt x="381139" y="226314"/>
                  </a:lnTo>
                  <a:lnTo>
                    <a:pt x="377444" y="216865"/>
                  </a:lnTo>
                  <a:lnTo>
                    <a:pt x="350812" y="180733"/>
                  </a:lnTo>
                  <a:lnTo>
                    <a:pt x="314972" y="155473"/>
                  </a:lnTo>
                  <a:lnTo>
                    <a:pt x="315226" y="171373"/>
                  </a:lnTo>
                  <a:lnTo>
                    <a:pt x="334530" y="213385"/>
                  </a:lnTo>
                  <a:lnTo>
                    <a:pt x="369531" y="238467"/>
                  </a:lnTo>
                  <a:lnTo>
                    <a:pt x="383298" y="243776"/>
                  </a:lnTo>
                  <a:lnTo>
                    <a:pt x="385635" y="261454"/>
                  </a:lnTo>
                  <a:lnTo>
                    <a:pt x="388454" y="279069"/>
                  </a:lnTo>
                  <a:lnTo>
                    <a:pt x="391668" y="296608"/>
                  </a:lnTo>
                  <a:lnTo>
                    <a:pt x="395236" y="314045"/>
                  </a:lnTo>
                  <a:lnTo>
                    <a:pt x="380949" y="294081"/>
                  </a:lnTo>
                  <a:lnTo>
                    <a:pt x="363118" y="277431"/>
                  </a:lnTo>
                  <a:lnTo>
                    <a:pt x="342353" y="264668"/>
                  </a:lnTo>
                  <a:lnTo>
                    <a:pt x="319290" y="256336"/>
                  </a:lnTo>
                  <a:lnTo>
                    <a:pt x="331292" y="281495"/>
                  </a:lnTo>
                  <a:lnTo>
                    <a:pt x="349237" y="302272"/>
                  </a:lnTo>
                  <a:lnTo>
                    <a:pt x="372021" y="317715"/>
                  </a:lnTo>
                  <a:lnTo>
                    <a:pt x="398538" y="326834"/>
                  </a:lnTo>
                  <a:lnTo>
                    <a:pt x="403504" y="345503"/>
                  </a:lnTo>
                  <a:lnTo>
                    <a:pt x="409028" y="364020"/>
                  </a:lnTo>
                  <a:lnTo>
                    <a:pt x="415048" y="382320"/>
                  </a:lnTo>
                  <a:lnTo>
                    <a:pt x="421525" y="400354"/>
                  </a:lnTo>
                  <a:lnTo>
                    <a:pt x="414337" y="390448"/>
                  </a:lnTo>
                  <a:lnTo>
                    <a:pt x="374472" y="360756"/>
                  </a:lnTo>
                  <a:lnTo>
                    <a:pt x="333895" y="352069"/>
                  </a:lnTo>
                  <a:lnTo>
                    <a:pt x="351955" y="377037"/>
                  </a:lnTo>
                  <a:lnTo>
                    <a:pt x="374561" y="397611"/>
                  </a:lnTo>
                  <a:lnTo>
                    <a:pt x="400939" y="413105"/>
                  </a:lnTo>
                  <a:lnTo>
                    <a:pt x="430288" y="422846"/>
                  </a:lnTo>
                  <a:lnTo>
                    <a:pt x="441794" y="449046"/>
                  </a:lnTo>
                  <a:lnTo>
                    <a:pt x="468426" y="499770"/>
                  </a:lnTo>
                  <a:lnTo>
                    <a:pt x="486549" y="526300"/>
                  </a:lnTo>
                  <a:lnTo>
                    <a:pt x="488200" y="525665"/>
                  </a:lnTo>
                  <a:lnTo>
                    <a:pt x="490359" y="524776"/>
                  </a:lnTo>
                  <a:lnTo>
                    <a:pt x="491756" y="52222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5" y="4884585"/>
              <a:ext cx="8729980" cy="259079"/>
            </a:xfrm>
            <a:custGeom>
              <a:avLst/>
              <a:gdLst/>
              <a:ahLst/>
              <a:cxnLst/>
              <a:rect l="l" t="t" r="r" b="b"/>
              <a:pathLst>
                <a:path w="8729980" h="259079">
                  <a:moveTo>
                    <a:pt x="5214633" y="0"/>
                  </a:moveTo>
                  <a:lnTo>
                    <a:pt x="673837" y="42506"/>
                  </a:lnTo>
                  <a:lnTo>
                    <a:pt x="330784" y="53792"/>
                  </a:lnTo>
                  <a:lnTo>
                    <a:pt x="145119" y="82404"/>
                  </a:lnTo>
                  <a:lnTo>
                    <a:pt x="52658" y="150708"/>
                  </a:lnTo>
                  <a:lnTo>
                    <a:pt x="0" y="258914"/>
                  </a:lnTo>
                  <a:lnTo>
                    <a:pt x="8729347" y="258914"/>
                  </a:lnTo>
                  <a:lnTo>
                    <a:pt x="8729803" y="257323"/>
                  </a:lnTo>
                  <a:lnTo>
                    <a:pt x="8714785" y="187381"/>
                  </a:lnTo>
                  <a:lnTo>
                    <a:pt x="8614376" y="109659"/>
                  </a:lnTo>
                  <a:lnTo>
                    <a:pt x="8366900" y="55943"/>
                  </a:lnTo>
                  <a:lnTo>
                    <a:pt x="8295318" y="50154"/>
                  </a:lnTo>
                  <a:lnTo>
                    <a:pt x="8151611" y="41306"/>
                  </a:lnTo>
                  <a:lnTo>
                    <a:pt x="7780324" y="26485"/>
                  </a:lnTo>
                  <a:lnTo>
                    <a:pt x="5689977" y="582"/>
                  </a:lnTo>
                  <a:lnTo>
                    <a:pt x="52146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6282" y="4752454"/>
              <a:ext cx="7144384" cy="296545"/>
            </a:xfrm>
            <a:custGeom>
              <a:avLst/>
              <a:gdLst/>
              <a:ahLst/>
              <a:cxnLst/>
              <a:rect l="l" t="t" r="r" b="b"/>
              <a:pathLst>
                <a:path w="7144384" h="296545">
                  <a:moveTo>
                    <a:pt x="1187351" y="0"/>
                  </a:moveTo>
                  <a:lnTo>
                    <a:pt x="562279" y="2870"/>
                  </a:lnTo>
                  <a:lnTo>
                    <a:pt x="281767" y="8270"/>
                  </a:lnTo>
                  <a:lnTo>
                    <a:pt x="129692" y="29734"/>
                  </a:lnTo>
                  <a:lnTo>
                    <a:pt x="53341" y="84959"/>
                  </a:lnTo>
                  <a:lnTo>
                    <a:pt x="0" y="191643"/>
                  </a:lnTo>
                  <a:lnTo>
                    <a:pt x="7136688" y="296272"/>
                  </a:lnTo>
                  <a:lnTo>
                    <a:pt x="7144156" y="271343"/>
                  </a:lnTo>
                  <a:lnTo>
                    <a:pt x="7132704" y="213549"/>
                  </a:lnTo>
                  <a:lnTo>
                    <a:pt x="7051553" y="148375"/>
                  </a:lnTo>
                  <a:lnTo>
                    <a:pt x="6849922" y="101308"/>
                  </a:lnTo>
                  <a:lnTo>
                    <a:pt x="6803258" y="96770"/>
                  </a:lnTo>
                  <a:lnTo>
                    <a:pt x="6750596" y="92346"/>
                  </a:lnTo>
                  <a:lnTo>
                    <a:pt x="6692134" y="88035"/>
                  </a:lnTo>
                  <a:lnTo>
                    <a:pt x="6594004" y="81778"/>
                  </a:lnTo>
                  <a:lnTo>
                    <a:pt x="6483947" y="75772"/>
                  </a:lnTo>
                  <a:lnTo>
                    <a:pt x="6319816" y="68148"/>
                  </a:lnTo>
                  <a:lnTo>
                    <a:pt x="6137274" y="60959"/>
                  </a:lnTo>
                  <a:lnTo>
                    <a:pt x="5885637" y="52578"/>
                  </a:lnTo>
                  <a:lnTo>
                    <a:pt x="5553375" y="43392"/>
                  </a:lnTo>
                  <a:lnTo>
                    <a:pt x="5193149" y="35140"/>
                  </a:lnTo>
                  <a:lnTo>
                    <a:pt x="4678650" y="25560"/>
                  </a:lnTo>
                  <a:lnTo>
                    <a:pt x="4047587" y="16420"/>
                  </a:lnTo>
                  <a:lnTo>
                    <a:pt x="3129011" y="6997"/>
                  </a:lnTo>
                  <a:lnTo>
                    <a:pt x="2125631" y="1112"/>
                  </a:lnTo>
                  <a:lnTo>
                    <a:pt x="1187351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43840" y="1373123"/>
            <a:ext cx="934719" cy="687705"/>
          </a:xfrm>
          <a:custGeom>
            <a:avLst/>
            <a:gdLst/>
            <a:ahLst/>
            <a:cxnLst/>
            <a:rect l="l" t="t" r="r" b="b"/>
            <a:pathLst>
              <a:path w="934719" h="687705">
                <a:moveTo>
                  <a:pt x="812177" y="3175"/>
                </a:moveTo>
                <a:lnTo>
                  <a:pt x="121920" y="3175"/>
                </a:lnTo>
                <a:lnTo>
                  <a:pt x="162864" y="32524"/>
                </a:lnTo>
                <a:lnTo>
                  <a:pt x="209562" y="54483"/>
                </a:lnTo>
                <a:lnTo>
                  <a:pt x="260997" y="68262"/>
                </a:lnTo>
                <a:lnTo>
                  <a:pt x="316141" y="73025"/>
                </a:lnTo>
                <a:lnTo>
                  <a:pt x="618070" y="73025"/>
                </a:lnTo>
                <a:lnTo>
                  <a:pt x="674674" y="68262"/>
                </a:lnTo>
                <a:lnTo>
                  <a:pt x="725906" y="54483"/>
                </a:lnTo>
                <a:lnTo>
                  <a:pt x="771740" y="32524"/>
                </a:lnTo>
                <a:lnTo>
                  <a:pt x="812177" y="3175"/>
                </a:lnTo>
                <a:close/>
              </a:path>
              <a:path w="934719" h="687705">
                <a:moveTo>
                  <a:pt x="934097" y="0"/>
                </a:moveTo>
                <a:lnTo>
                  <a:pt x="916190" y="0"/>
                </a:lnTo>
                <a:lnTo>
                  <a:pt x="885710" y="35001"/>
                </a:lnTo>
                <a:lnTo>
                  <a:pt x="850150" y="65430"/>
                </a:lnTo>
                <a:lnTo>
                  <a:pt x="810120" y="91008"/>
                </a:lnTo>
                <a:lnTo>
                  <a:pt x="766267" y="111417"/>
                </a:lnTo>
                <a:lnTo>
                  <a:pt x="719201" y="126365"/>
                </a:lnTo>
                <a:lnTo>
                  <a:pt x="679107" y="133794"/>
                </a:lnTo>
                <a:lnTo>
                  <a:pt x="679107" y="242570"/>
                </a:lnTo>
                <a:lnTo>
                  <a:pt x="675894" y="254876"/>
                </a:lnTo>
                <a:lnTo>
                  <a:pt x="666953" y="264972"/>
                </a:lnTo>
                <a:lnTo>
                  <a:pt x="653313" y="271818"/>
                </a:lnTo>
                <a:lnTo>
                  <a:pt x="636003" y="274320"/>
                </a:lnTo>
                <a:lnTo>
                  <a:pt x="631494" y="273583"/>
                </a:lnTo>
                <a:lnTo>
                  <a:pt x="631494" y="408279"/>
                </a:lnTo>
                <a:lnTo>
                  <a:pt x="585851" y="451332"/>
                </a:lnTo>
                <a:lnTo>
                  <a:pt x="549694" y="466699"/>
                </a:lnTo>
                <a:lnTo>
                  <a:pt x="510844" y="476110"/>
                </a:lnTo>
                <a:lnTo>
                  <a:pt x="470636" y="479298"/>
                </a:lnTo>
                <a:lnTo>
                  <a:pt x="429971" y="476110"/>
                </a:lnTo>
                <a:lnTo>
                  <a:pt x="390309" y="466699"/>
                </a:lnTo>
                <a:lnTo>
                  <a:pt x="353999" y="451332"/>
                </a:lnTo>
                <a:lnTo>
                  <a:pt x="313270" y="418172"/>
                </a:lnTo>
                <a:lnTo>
                  <a:pt x="309892" y="404990"/>
                </a:lnTo>
                <a:lnTo>
                  <a:pt x="313270" y="392938"/>
                </a:lnTo>
                <a:lnTo>
                  <a:pt x="353402" y="373253"/>
                </a:lnTo>
                <a:lnTo>
                  <a:pt x="361061" y="373951"/>
                </a:lnTo>
                <a:lnTo>
                  <a:pt x="368350" y="376008"/>
                </a:lnTo>
                <a:lnTo>
                  <a:pt x="375018" y="379425"/>
                </a:lnTo>
                <a:lnTo>
                  <a:pt x="380898" y="384175"/>
                </a:lnTo>
                <a:lnTo>
                  <a:pt x="400951" y="396443"/>
                </a:lnTo>
                <a:lnTo>
                  <a:pt x="423062" y="405218"/>
                </a:lnTo>
                <a:lnTo>
                  <a:pt x="446519" y="410489"/>
                </a:lnTo>
                <a:lnTo>
                  <a:pt x="470636" y="412242"/>
                </a:lnTo>
                <a:lnTo>
                  <a:pt x="494792" y="410489"/>
                </a:lnTo>
                <a:lnTo>
                  <a:pt x="518261" y="405218"/>
                </a:lnTo>
                <a:lnTo>
                  <a:pt x="540385" y="396443"/>
                </a:lnTo>
                <a:lnTo>
                  <a:pt x="560501" y="384175"/>
                </a:lnTo>
                <a:lnTo>
                  <a:pt x="567690" y="379425"/>
                </a:lnTo>
                <a:lnTo>
                  <a:pt x="575551" y="376008"/>
                </a:lnTo>
                <a:lnTo>
                  <a:pt x="583755" y="373951"/>
                </a:lnTo>
                <a:lnTo>
                  <a:pt x="591985" y="373253"/>
                </a:lnTo>
                <a:lnTo>
                  <a:pt x="599808" y="373951"/>
                </a:lnTo>
                <a:lnTo>
                  <a:pt x="631494" y="408279"/>
                </a:lnTo>
                <a:lnTo>
                  <a:pt x="631494" y="273583"/>
                </a:lnTo>
                <a:lnTo>
                  <a:pt x="620725" y="271818"/>
                </a:lnTo>
                <a:lnTo>
                  <a:pt x="608126" y="264972"/>
                </a:lnTo>
                <a:lnTo>
                  <a:pt x="599579" y="254876"/>
                </a:lnTo>
                <a:lnTo>
                  <a:pt x="596430" y="242570"/>
                </a:lnTo>
                <a:lnTo>
                  <a:pt x="599579" y="230327"/>
                </a:lnTo>
                <a:lnTo>
                  <a:pt x="608126" y="220230"/>
                </a:lnTo>
                <a:lnTo>
                  <a:pt x="620725" y="213360"/>
                </a:lnTo>
                <a:lnTo>
                  <a:pt x="636003" y="210820"/>
                </a:lnTo>
                <a:lnTo>
                  <a:pt x="653313" y="213360"/>
                </a:lnTo>
                <a:lnTo>
                  <a:pt x="666953" y="220230"/>
                </a:lnTo>
                <a:lnTo>
                  <a:pt x="675894" y="230327"/>
                </a:lnTo>
                <a:lnTo>
                  <a:pt x="679107" y="242570"/>
                </a:lnTo>
                <a:lnTo>
                  <a:pt x="679107" y="133794"/>
                </a:lnTo>
                <a:lnTo>
                  <a:pt x="669556" y="135559"/>
                </a:lnTo>
                <a:lnTo>
                  <a:pt x="617982" y="138684"/>
                </a:lnTo>
                <a:lnTo>
                  <a:pt x="337781" y="138684"/>
                </a:lnTo>
                <a:lnTo>
                  <a:pt x="337781" y="242570"/>
                </a:lnTo>
                <a:lnTo>
                  <a:pt x="334568" y="254876"/>
                </a:lnTo>
                <a:lnTo>
                  <a:pt x="325628" y="264972"/>
                </a:lnTo>
                <a:lnTo>
                  <a:pt x="311988" y="271818"/>
                </a:lnTo>
                <a:lnTo>
                  <a:pt x="294678" y="274320"/>
                </a:lnTo>
                <a:lnTo>
                  <a:pt x="279400" y="271818"/>
                </a:lnTo>
                <a:lnTo>
                  <a:pt x="266801" y="264972"/>
                </a:lnTo>
                <a:lnTo>
                  <a:pt x="258254" y="254876"/>
                </a:lnTo>
                <a:lnTo>
                  <a:pt x="255104" y="242570"/>
                </a:lnTo>
                <a:lnTo>
                  <a:pt x="258254" y="229095"/>
                </a:lnTo>
                <a:lnTo>
                  <a:pt x="266801" y="219125"/>
                </a:lnTo>
                <a:lnTo>
                  <a:pt x="279400" y="212953"/>
                </a:lnTo>
                <a:lnTo>
                  <a:pt x="294678" y="210820"/>
                </a:lnTo>
                <a:lnTo>
                  <a:pt x="311988" y="212953"/>
                </a:lnTo>
                <a:lnTo>
                  <a:pt x="325628" y="219125"/>
                </a:lnTo>
                <a:lnTo>
                  <a:pt x="334568" y="229095"/>
                </a:lnTo>
                <a:lnTo>
                  <a:pt x="337781" y="242570"/>
                </a:lnTo>
                <a:lnTo>
                  <a:pt x="337781" y="138684"/>
                </a:lnTo>
                <a:lnTo>
                  <a:pt x="319760" y="138684"/>
                </a:lnTo>
                <a:lnTo>
                  <a:pt x="266636" y="135559"/>
                </a:lnTo>
                <a:lnTo>
                  <a:pt x="215595" y="126365"/>
                </a:lnTo>
                <a:lnTo>
                  <a:pt x="167398" y="111417"/>
                </a:lnTo>
                <a:lnTo>
                  <a:pt x="122783" y="91008"/>
                </a:lnTo>
                <a:lnTo>
                  <a:pt x="82511" y="65430"/>
                </a:lnTo>
                <a:lnTo>
                  <a:pt x="47332" y="35001"/>
                </a:lnTo>
                <a:lnTo>
                  <a:pt x="18021" y="0"/>
                </a:lnTo>
                <a:lnTo>
                  <a:pt x="0" y="0"/>
                </a:lnTo>
                <a:lnTo>
                  <a:pt x="0" y="306070"/>
                </a:lnTo>
                <a:lnTo>
                  <a:pt x="3175" y="349529"/>
                </a:lnTo>
                <a:lnTo>
                  <a:pt x="12484" y="391782"/>
                </a:lnTo>
                <a:lnTo>
                  <a:pt x="27533" y="432498"/>
                </a:lnTo>
                <a:lnTo>
                  <a:pt x="47967" y="471360"/>
                </a:lnTo>
                <a:lnTo>
                  <a:pt x="73418" y="508050"/>
                </a:lnTo>
                <a:lnTo>
                  <a:pt x="103517" y="542239"/>
                </a:lnTo>
                <a:lnTo>
                  <a:pt x="137883" y="573620"/>
                </a:lnTo>
                <a:lnTo>
                  <a:pt x="176149" y="601853"/>
                </a:lnTo>
                <a:lnTo>
                  <a:pt x="217957" y="626630"/>
                </a:lnTo>
                <a:lnTo>
                  <a:pt x="262928" y="647623"/>
                </a:lnTo>
                <a:lnTo>
                  <a:pt x="310705" y="664514"/>
                </a:lnTo>
                <a:lnTo>
                  <a:pt x="360895" y="676973"/>
                </a:lnTo>
                <a:lnTo>
                  <a:pt x="413156" y="684682"/>
                </a:lnTo>
                <a:lnTo>
                  <a:pt x="467106" y="687324"/>
                </a:lnTo>
                <a:lnTo>
                  <a:pt x="517499" y="685101"/>
                </a:lnTo>
                <a:lnTo>
                  <a:pt x="566432" y="678548"/>
                </a:lnTo>
                <a:lnTo>
                  <a:pt x="613625" y="667918"/>
                </a:lnTo>
                <a:lnTo>
                  <a:pt x="658761" y="653440"/>
                </a:lnTo>
                <a:lnTo>
                  <a:pt x="701548" y="635330"/>
                </a:lnTo>
                <a:lnTo>
                  <a:pt x="741680" y="613841"/>
                </a:lnTo>
                <a:lnTo>
                  <a:pt x="778865" y="589191"/>
                </a:lnTo>
                <a:lnTo>
                  <a:pt x="812800" y="561619"/>
                </a:lnTo>
                <a:lnTo>
                  <a:pt x="843178" y="531355"/>
                </a:lnTo>
                <a:lnTo>
                  <a:pt x="869708" y="498614"/>
                </a:lnTo>
                <a:lnTo>
                  <a:pt x="882065" y="479298"/>
                </a:lnTo>
                <a:lnTo>
                  <a:pt x="892086" y="463651"/>
                </a:lnTo>
                <a:lnTo>
                  <a:pt x="910018" y="426681"/>
                </a:lnTo>
                <a:lnTo>
                  <a:pt x="923188" y="387946"/>
                </a:lnTo>
                <a:lnTo>
                  <a:pt x="926147" y="373253"/>
                </a:lnTo>
                <a:lnTo>
                  <a:pt x="931316" y="347662"/>
                </a:lnTo>
                <a:lnTo>
                  <a:pt x="934097" y="306070"/>
                </a:lnTo>
                <a:lnTo>
                  <a:pt x="934097" y="274320"/>
                </a:lnTo>
                <a:lnTo>
                  <a:pt x="934097" y="210820"/>
                </a:lnTo>
                <a:lnTo>
                  <a:pt x="934097" y="138684"/>
                </a:lnTo>
                <a:lnTo>
                  <a:pt x="934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840" y="1240536"/>
            <a:ext cx="937260" cy="67310"/>
          </a:xfrm>
          <a:custGeom>
            <a:avLst/>
            <a:gdLst/>
            <a:ahLst/>
            <a:cxnLst/>
            <a:rect l="l" t="t" r="r" b="b"/>
            <a:pathLst>
              <a:path w="937260" h="67309">
                <a:moveTo>
                  <a:pt x="937260" y="0"/>
                </a:moveTo>
                <a:lnTo>
                  <a:pt x="0" y="0"/>
                </a:lnTo>
                <a:lnTo>
                  <a:pt x="0" y="67055"/>
                </a:lnTo>
                <a:lnTo>
                  <a:pt x="937260" y="67055"/>
                </a:lnTo>
                <a:lnTo>
                  <a:pt x="937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76" y="894714"/>
            <a:ext cx="1272540" cy="274320"/>
          </a:xfrm>
          <a:custGeom>
            <a:avLst/>
            <a:gdLst/>
            <a:ahLst/>
            <a:cxnLst/>
            <a:rect l="l" t="t" r="r" b="b"/>
            <a:pathLst>
              <a:path w="1272540" h="274319">
                <a:moveTo>
                  <a:pt x="636320" y="0"/>
                </a:moveTo>
                <a:lnTo>
                  <a:pt x="574342" y="956"/>
                </a:lnTo>
                <a:lnTo>
                  <a:pt x="512500" y="3814"/>
                </a:lnTo>
                <a:lnTo>
                  <a:pt x="451407" y="8552"/>
                </a:lnTo>
                <a:lnTo>
                  <a:pt x="391677" y="15152"/>
                </a:lnTo>
                <a:lnTo>
                  <a:pt x="333923" y="23593"/>
                </a:lnTo>
                <a:lnTo>
                  <a:pt x="278758" y="33857"/>
                </a:lnTo>
                <a:lnTo>
                  <a:pt x="226796" y="45922"/>
                </a:lnTo>
                <a:lnTo>
                  <a:pt x="178650" y="59771"/>
                </a:lnTo>
                <a:lnTo>
                  <a:pt x="134933" y="75383"/>
                </a:lnTo>
                <a:lnTo>
                  <a:pt x="96259" y="92738"/>
                </a:lnTo>
                <a:lnTo>
                  <a:pt x="63241" y="111817"/>
                </a:lnTo>
                <a:lnTo>
                  <a:pt x="16628" y="155067"/>
                </a:lnTo>
                <a:lnTo>
                  <a:pt x="0" y="204977"/>
                </a:lnTo>
                <a:lnTo>
                  <a:pt x="6346" y="231598"/>
                </a:lnTo>
                <a:lnTo>
                  <a:pt x="23817" y="253634"/>
                </a:lnTo>
                <a:lnTo>
                  <a:pt x="50058" y="268646"/>
                </a:lnTo>
                <a:lnTo>
                  <a:pt x="82715" y="274193"/>
                </a:lnTo>
                <a:lnTo>
                  <a:pt x="1189926" y="274193"/>
                </a:lnTo>
                <a:lnTo>
                  <a:pt x="1222524" y="269057"/>
                </a:lnTo>
                <a:lnTo>
                  <a:pt x="1248735" y="254730"/>
                </a:lnTo>
                <a:lnTo>
                  <a:pt x="1266194" y="232830"/>
                </a:lnTo>
                <a:lnTo>
                  <a:pt x="1272540" y="204977"/>
                </a:lnTo>
                <a:lnTo>
                  <a:pt x="1268280" y="179200"/>
                </a:lnTo>
                <a:lnTo>
                  <a:pt x="1236046" y="132600"/>
                </a:lnTo>
                <a:lnTo>
                  <a:pt x="1176281" y="92738"/>
                </a:lnTo>
                <a:lnTo>
                  <a:pt x="1137609" y="75383"/>
                </a:lnTo>
                <a:lnTo>
                  <a:pt x="1093895" y="59771"/>
                </a:lnTo>
                <a:lnTo>
                  <a:pt x="1045754" y="45922"/>
                </a:lnTo>
                <a:lnTo>
                  <a:pt x="993797" y="33857"/>
                </a:lnTo>
                <a:lnTo>
                  <a:pt x="938641" y="23593"/>
                </a:lnTo>
                <a:lnTo>
                  <a:pt x="880896" y="15152"/>
                </a:lnTo>
                <a:lnTo>
                  <a:pt x="821179" y="8552"/>
                </a:lnTo>
                <a:lnTo>
                  <a:pt x="760101" y="3814"/>
                </a:lnTo>
                <a:lnTo>
                  <a:pt x="698277" y="956"/>
                </a:lnTo>
                <a:lnTo>
                  <a:pt x="636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42" y="1463039"/>
            <a:ext cx="86753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7967" y="1463039"/>
            <a:ext cx="85343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3578" y="1250441"/>
            <a:ext cx="8677275" cy="3335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54785" marR="16510" algn="ctr">
              <a:lnSpc>
                <a:spcPct val="99300"/>
              </a:lnSpc>
              <a:spcBef>
                <a:spcPts val="110"/>
              </a:spcBef>
              <a:tabLst>
                <a:tab pos="4939030" algn="l"/>
              </a:tabLst>
            </a:pPr>
            <a:r>
              <a:rPr sz="1500" b="1" spc="-5" dirty="0">
                <a:latin typeface="Comic Sans MS"/>
                <a:cs typeface="Comic Sans MS"/>
              </a:rPr>
              <a:t>Agresorii trebuie </a:t>
            </a:r>
            <a:r>
              <a:rPr sz="1500" b="1" spc="-10" dirty="0">
                <a:latin typeface="Comic Sans MS"/>
                <a:cs typeface="Comic Sans MS"/>
              </a:rPr>
              <a:t>identificați, </a:t>
            </a:r>
            <a:r>
              <a:rPr sz="1500" b="1" spc="-5" dirty="0">
                <a:latin typeface="Comic Sans MS"/>
                <a:cs typeface="Comic Sans MS"/>
              </a:rPr>
              <a:t>iar un lucru </a:t>
            </a:r>
            <a:r>
              <a:rPr sz="1500" b="1" spc="-15" dirty="0">
                <a:latin typeface="Comic Sans MS"/>
                <a:cs typeface="Comic Sans MS"/>
              </a:rPr>
              <a:t>esențial </a:t>
            </a:r>
            <a:r>
              <a:rPr sz="1500" b="1" dirty="0">
                <a:latin typeface="Comic Sans MS"/>
                <a:cs typeface="Comic Sans MS"/>
              </a:rPr>
              <a:t>pe </a:t>
            </a:r>
            <a:r>
              <a:rPr sz="1500" b="1" spc="-5" dirty="0">
                <a:latin typeface="Comic Sans MS"/>
                <a:cs typeface="Comic Sans MS"/>
              </a:rPr>
              <a:t>care îl </a:t>
            </a:r>
            <a:r>
              <a:rPr sz="1500" b="1" dirty="0">
                <a:latin typeface="Comic Sans MS"/>
                <a:cs typeface="Comic Sans MS"/>
              </a:rPr>
              <a:t>poate </a:t>
            </a:r>
            <a:r>
              <a:rPr sz="1500" b="1" spc="-5" dirty="0">
                <a:latin typeface="Comic Sans MS"/>
                <a:cs typeface="Comic Sans MS"/>
              </a:rPr>
              <a:t>face </a:t>
            </a:r>
            <a:r>
              <a:rPr sz="1500" b="1" spc="-335" dirty="0">
                <a:latin typeface="Comic Sans MS"/>
                <a:cs typeface="Comic Sans MS"/>
              </a:rPr>
              <a:t>atât 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VICTIMA</a:t>
            </a:r>
            <a:r>
              <a:rPr sz="1500" spc="-5" dirty="0">
                <a:solidFill>
                  <a:srgbClr val="434343"/>
                </a:solidFill>
                <a:latin typeface="Comic Sans MS"/>
                <a:cs typeface="Comic Sans MS"/>
              </a:rPr>
              <a:t>,  </a:t>
            </a:r>
            <a:r>
              <a:rPr sz="1500" b="1" spc="-5" dirty="0">
                <a:latin typeface="Comic Sans MS"/>
                <a:cs typeface="Comic Sans MS"/>
              </a:rPr>
              <a:t>cât </a:t>
            </a:r>
            <a:r>
              <a:rPr sz="1500" b="1" spc="-20" dirty="0">
                <a:latin typeface="Comic Sans MS"/>
                <a:cs typeface="Comic Sans MS"/>
              </a:rPr>
              <a:t>ș</a:t>
            </a:r>
            <a:r>
              <a:rPr sz="1500" b="1" spc="-20" dirty="0">
                <a:solidFill>
                  <a:srgbClr val="434343"/>
                </a:solidFill>
                <a:latin typeface="Comic Sans MS"/>
                <a:cs typeface="Comic Sans MS"/>
              </a:rPr>
              <a:t>i</a:t>
            </a:r>
            <a:r>
              <a:rPr sz="1500" b="1" spc="-18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MARTORII</a:t>
            </a:r>
            <a:r>
              <a:rPr sz="1600" b="1" spc="-2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latin typeface="Comic Sans MS"/>
                <a:cs typeface="Comic Sans MS"/>
              </a:rPr>
              <a:t>este:	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SĂ CEARĂ AJUTOR, </a:t>
            </a:r>
            <a:r>
              <a:rPr sz="1600" b="1" spc="70" dirty="0">
                <a:solidFill>
                  <a:srgbClr val="FFFFFF"/>
                </a:solidFill>
                <a:latin typeface="Comic Sans MS"/>
                <a:cs typeface="Comic Sans MS"/>
              </a:rPr>
              <a:t>ANUNȚÂND </a:t>
            </a:r>
            <a:r>
              <a:rPr sz="1600" b="1" spc="-770" dirty="0">
                <a:solidFill>
                  <a:srgbClr val="FFFFFF"/>
                </a:solidFill>
                <a:latin typeface="Comic Sans MS"/>
                <a:cs typeface="Comic Sans MS"/>
              </a:rPr>
              <a:t>O </a:t>
            </a:r>
            <a:r>
              <a:rPr sz="1600" b="1" spc="-6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AUTORITATE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!</a:t>
            </a:r>
            <a:endParaRPr sz="2000">
              <a:latin typeface="Comic Sans MS"/>
              <a:cs typeface="Comic Sans MS"/>
            </a:endParaRPr>
          </a:p>
          <a:p>
            <a:pPr marL="902335">
              <a:lnSpc>
                <a:spcPts val="1905"/>
              </a:lnSpc>
              <a:spcBef>
                <a:spcPts val="2430"/>
              </a:spcBef>
            </a:pPr>
            <a:r>
              <a:rPr sz="1600" b="1" spc="-5" dirty="0">
                <a:latin typeface="Comic Sans MS"/>
                <a:cs typeface="Comic Sans MS"/>
              </a:rPr>
              <a:t>Martorii </a:t>
            </a:r>
            <a:r>
              <a:rPr sz="1600" b="1" spc="-10" dirty="0">
                <a:latin typeface="Comic Sans MS"/>
                <a:cs typeface="Comic Sans MS"/>
              </a:rPr>
              <a:t>reprezintă </a:t>
            </a:r>
            <a:r>
              <a:rPr sz="1600" b="1" spc="-5" dirty="0">
                <a:latin typeface="Comic Sans MS"/>
                <a:cs typeface="Comic Sans MS"/>
              </a:rPr>
              <a:t>un </a:t>
            </a:r>
            <a:r>
              <a:rPr sz="1600" b="1" spc="-10" dirty="0">
                <a:latin typeface="Comic Sans MS"/>
                <a:cs typeface="Comic Sans MS"/>
              </a:rPr>
              <a:t>element </a:t>
            </a:r>
            <a:r>
              <a:rPr sz="1600" b="1" spc="-5" dirty="0">
                <a:latin typeface="Comic Sans MS"/>
                <a:cs typeface="Comic Sans MS"/>
              </a:rPr>
              <a:t>cheie pentru </a:t>
            </a:r>
            <a:r>
              <a:rPr sz="1600" b="1" spc="-10" dirty="0">
                <a:latin typeface="Comic Sans MS"/>
                <a:cs typeface="Comic Sans MS"/>
              </a:rPr>
              <a:t>combaterea</a:t>
            </a:r>
            <a:r>
              <a:rPr sz="1600" b="1" spc="3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bullying-ului!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ts val="2505"/>
              </a:lnSpc>
            </a:pPr>
            <a:r>
              <a:rPr sz="2100" b="1" spc="-5" dirty="0">
                <a:solidFill>
                  <a:srgbClr val="DF6666"/>
                </a:solidFill>
                <a:latin typeface="Comic Sans MS"/>
                <a:cs typeface="Comic Sans MS"/>
              </a:rPr>
              <a:t>CE </a:t>
            </a:r>
            <a:r>
              <a:rPr sz="2100" b="1" dirty="0">
                <a:solidFill>
                  <a:srgbClr val="DF6666"/>
                </a:solidFill>
                <a:latin typeface="Comic Sans MS"/>
                <a:cs typeface="Comic Sans MS"/>
              </a:rPr>
              <a:t>PUTEM </a:t>
            </a:r>
            <a:r>
              <a:rPr sz="2100" b="1" spc="-5" dirty="0">
                <a:solidFill>
                  <a:srgbClr val="DF6666"/>
                </a:solidFill>
                <a:latin typeface="Comic Sans MS"/>
                <a:cs typeface="Comic Sans MS"/>
              </a:rPr>
              <a:t>FACE?:</a:t>
            </a:r>
            <a:endParaRPr sz="2100">
              <a:latin typeface="Comic Sans MS"/>
              <a:cs typeface="Comic Sans MS"/>
            </a:endParaRPr>
          </a:p>
          <a:p>
            <a:pPr marL="469900" indent="-330835">
              <a:lnSpc>
                <a:spcPct val="100000"/>
              </a:lnSpc>
              <a:spcBef>
                <a:spcPts val="165"/>
              </a:spcBef>
              <a:buFont typeface="Noto Sans Symbols"/>
              <a:buChar char="➢"/>
              <a:tabLst>
                <a:tab pos="469265" algn="l"/>
                <a:tab pos="469900" algn="l"/>
              </a:tabLst>
            </a:pPr>
            <a:r>
              <a:rPr sz="1600" spc="-5" dirty="0">
                <a:latin typeface="Comic Sans MS"/>
                <a:cs typeface="Comic Sans MS"/>
              </a:rPr>
              <a:t>Să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NU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luăm apărarea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agresorului, </a:t>
            </a:r>
            <a:r>
              <a:rPr sz="1600" spc="-5" dirty="0">
                <a:latin typeface="Comic Sans MS"/>
                <a:cs typeface="Comic Sans MS"/>
              </a:rPr>
              <a:t>să nu </a:t>
            </a:r>
            <a:r>
              <a:rPr sz="1600" spc="-10" dirty="0">
                <a:latin typeface="Comic Sans MS"/>
                <a:cs typeface="Comic Sans MS"/>
              </a:rPr>
              <a:t>încurajăm </a:t>
            </a:r>
            <a:r>
              <a:rPr sz="1600" spc="-5" dirty="0">
                <a:latin typeface="Comic Sans MS"/>
                <a:cs typeface="Comic Sans MS"/>
              </a:rPr>
              <a:t>agresorul;</a:t>
            </a:r>
            <a:endParaRPr sz="1600">
              <a:latin typeface="Comic Sans MS"/>
              <a:cs typeface="Comic Sans MS"/>
            </a:endParaRPr>
          </a:p>
          <a:p>
            <a:pPr marL="469900" marR="5080" indent="-330835">
              <a:lnSpc>
                <a:spcPct val="114999"/>
              </a:lnSpc>
              <a:spcBef>
                <a:spcPts val="5"/>
              </a:spcBef>
              <a:buFont typeface="Noto Sans Symbols"/>
              <a:buChar char="➢"/>
              <a:tabLst>
                <a:tab pos="469265" algn="l"/>
                <a:tab pos="469900" algn="l"/>
              </a:tabLst>
            </a:pPr>
            <a:r>
              <a:rPr sz="1600" spc="-5" dirty="0">
                <a:latin typeface="Comic Sans MS"/>
                <a:cs typeface="Comic Sans MS"/>
              </a:rPr>
              <a:t>Să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intervenim pentru a stopa agresiunea </a:t>
            </a:r>
            <a:r>
              <a:rPr sz="1600" spc="-5" dirty="0">
                <a:latin typeface="Comic Sans MS"/>
                <a:cs typeface="Comic Sans MS"/>
              </a:rPr>
              <a:t>(doar dacă </a:t>
            </a:r>
            <a:r>
              <a:rPr sz="1600" dirty="0">
                <a:latin typeface="Comic Sans MS"/>
                <a:cs typeface="Comic Sans MS"/>
              </a:rPr>
              <a:t>acest </a:t>
            </a:r>
            <a:r>
              <a:rPr sz="1600" spc="-5" dirty="0">
                <a:latin typeface="Comic Sans MS"/>
                <a:cs typeface="Comic Sans MS"/>
              </a:rPr>
              <a:t>lucru </a:t>
            </a:r>
            <a:r>
              <a:rPr sz="1600" spc="-15" dirty="0">
                <a:latin typeface="Comic Sans MS"/>
                <a:cs typeface="Comic Sans MS"/>
              </a:rPr>
              <a:t>este posibil </a:t>
            </a:r>
            <a:r>
              <a:rPr sz="1600" spc="-25" dirty="0">
                <a:latin typeface="Comic Sans MS"/>
                <a:cs typeface="Comic Sans MS"/>
              </a:rPr>
              <a:t>și </a:t>
            </a:r>
            <a:r>
              <a:rPr sz="1600" spc="-10" dirty="0">
                <a:latin typeface="Comic Sans MS"/>
                <a:cs typeface="Comic Sans MS"/>
              </a:rPr>
              <a:t>nu </a:t>
            </a:r>
            <a:r>
              <a:rPr sz="1600" spc="-340" dirty="0">
                <a:latin typeface="Comic Sans MS"/>
                <a:cs typeface="Comic Sans MS"/>
              </a:rPr>
              <a:t>ne  </a:t>
            </a:r>
            <a:r>
              <a:rPr sz="1600" spc="-5" dirty="0">
                <a:latin typeface="Comic Sans MS"/>
                <a:cs typeface="Comic Sans MS"/>
              </a:rPr>
              <a:t>pune pe noi </a:t>
            </a:r>
            <a:r>
              <a:rPr sz="1600" spc="-15" dirty="0">
                <a:latin typeface="Comic Sans MS"/>
                <a:cs typeface="Comic Sans MS"/>
              </a:rPr>
              <a:t>înșine </a:t>
            </a:r>
            <a:r>
              <a:rPr sz="1600" spc="-5" dirty="0">
                <a:latin typeface="Comic Sans MS"/>
                <a:cs typeface="Comic Sans MS"/>
              </a:rPr>
              <a:t>în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pericol);</a:t>
            </a:r>
            <a:endParaRPr sz="1600">
              <a:latin typeface="Comic Sans MS"/>
              <a:cs typeface="Comic Sans MS"/>
            </a:endParaRPr>
          </a:p>
          <a:p>
            <a:pPr marL="469900" indent="-330835">
              <a:lnSpc>
                <a:spcPct val="100000"/>
              </a:lnSpc>
              <a:spcBef>
                <a:spcPts val="285"/>
              </a:spcBef>
              <a:buFont typeface="Noto Sans Symbols"/>
              <a:buChar char="➢"/>
              <a:tabLst>
                <a:tab pos="469265" algn="l"/>
                <a:tab pos="469900" algn="l"/>
              </a:tabLst>
            </a:pPr>
            <a:r>
              <a:rPr sz="1600" spc="-5" dirty="0">
                <a:latin typeface="Comic Sans MS"/>
                <a:cs typeface="Comic Sans MS"/>
              </a:rPr>
              <a:t>Să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încercăm scoaterea victimei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din </a:t>
            </a:r>
            <a:r>
              <a:rPr sz="1600" b="1" dirty="0">
                <a:solidFill>
                  <a:srgbClr val="DF6666"/>
                </a:solidFill>
                <a:latin typeface="Comic Sans MS"/>
                <a:cs typeface="Comic Sans MS"/>
              </a:rPr>
              <a:t>acea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situație </a:t>
            </a:r>
            <a:r>
              <a:rPr sz="1600" spc="-20" dirty="0">
                <a:latin typeface="Comic Sans MS"/>
                <a:cs typeface="Comic Sans MS"/>
              </a:rPr>
              <a:t>și </a:t>
            </a:r>
            <a:r>
              <a:rPr sz="1600" spc="-5" dirty="0">
                <a:latin typeface="Comic Sans MS"/>
                <a:cs typeface="Comic Sans MS"/>
              </a:rPr>
              <a:t>adăpostirea într-un loc</a:t>
            </a:r>
            <a:r>
              <a:rPr sz="1600" spc="195" dirty="0">
                <a:latin typeface="Comic Sans MS"/>
                <a:cs typeface="Comic Sans MS"/>
              </a:rPr>
              <a:t> </a:t>
            </a:r>
            <a:r>
              <a:rPr sz="1600" spc="-280" dirty="0">
                <a:latin typeface="Comic Sans MS"/>
                <a:cs typeface="Comic Sans MS"/>
              </a:rPr>
              <a:t>sigur</a:t>
            </a:r>
            <a:endParaRPr sz="16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latin typeface="Comic Sans MS"/>
                <a:cs typeface="Comic Sans MS"/>
              </a:rPr>
              <a:t>(dacă </a:t>
            </a:r>
            <a:r>
              <a:rPr sz="1600" spc="-5" dirty="0">
                <a:latin typeface="Comic Sans MS"/>
                <a:cs typeface="Comic Sans MS"/>
              </a:rPr>
              <a:t>acest </a:t>
            </a:r>
            <a:r>
              <a:rPr sz="1600" spc="-10" dirty="0">
                <a:latin typeface="Comic Sans MS"/>
                <a:cs typeface="Comic Sans MS"/>
              </a:rPr>
              <a:t>lucru </a:t>
            </a:r>
            <a:r>
              <a:rPr sz="1600" spc="-5" dirty="0">
                <a:latin typeface="Comic Sans MS"/>
                <a:cs typeface="Comic Sans MS"/>
              </a:rPr>
              <a:t>este posibil </a:t>
            </a:r>
            <a:r>
              <a:rPr sz="1600" spc="-20" dirty="0">
                <a:latin typeface="Comic Sans MS"/>
                <a:cs typeface="Comic Sans MS"/>
              </a:rPr>
              <a:t>și </a:t>
            </a:r>
            <a:r>
              <a:rPr sz="1600" spc="-5" dirty="0">
                <a:latin typeface="Comic Sans MS"/>
                <a:cs typeface="Comic Sans MS"/>
              </a:rPr>
              <a:t>nu este foarte periculos pentru</a:t>
            </a:r>
            <a:r>
              <a:rPr sz="1600" spc="12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noi)</a:t>
            </a:r>
            <a:endParaRPr sz="1600">
              <a:latin typeface="Comic Sans MS"/>
              <a:cs typeface="Comic Sans MS"/>
            </a:endParaRPr>
          </a:p>
          <a:p>
            <a:pPr marL="469900" indent="-330835">
              <a:lnSpc>
                <a:spcPct val="100000"/>
              </a:lnSpc>
              <a:spcBef>
                <a:spcPts val="290"/>
              </a:spcBef>
              <a:buFont typeface="Noto Sans Symbols"/>
              <a:buChar char="➢"/>
              <a:tabLst>
                <a:tab pos="469265" algn="l"/>
                <a:tab pos="469900" algn="l"/>
              </a:tabLst>
            </a:pPr>
            <a:r>
              <a:rPr sz="1600" spc="-5" dirty="0">
                <a:latin typeface="Comic Sans MS"/>
                <a:cs typeface="Comic Sans MS"/>
              </a:rPr>
              <a:t>Să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anunțăm autoritățile </a:t>
            </a:r>
            <a:r>
              <a:rPr sz="1500" b="1" spc="-15" dirty="0">
                <a:solidFill>
                  <a:srgbClr val="DF6666"/>
                </a:solidFill>
                <a:latin typeface="Comic Sans MS"/>
                <a:cs typeface="Comic Sans MS"/>
              </a:rPr>
              <a:t>(părinți,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profesori, consilieri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școlari,</a:t>
            </a:r>
            <a:r>
              <a:rPr sz="1500" b="1" spc="17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poliție).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96341" y="44907"/>
            <a:ext cx="539813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40" dirty="0">
                <a:solidFill>
                  <a:srgbClr val="DF6666"/>
                </a:solidFill>
              </a:rPr>
              <a:t>Ce </a:t>
            </a:r>
            <a:r>
              <a:rPr sz="3300" spc="155" dirty="0">
                <a:solidFill>
                  <a:srgbClr val="DF6666"/>
                </a:solidFill>
              </a:rPr>
              <a:t>poate </a:t>
            </a:r>
            <a:r>
              <a:rPr sz="3300" spc="150" dirty="0">
                <a:solidFill>
                  <a:srgbClr val="DF6666"/>
                </a:solidFill>
              </a:rPr>
              <a:t>face</a:t>
            </a:r>
            <a:r>
              <a:rPr sz="3300" spc="-60" dirty="0">
                <a:solidFill>
                  <a:srgbClr val="DF6666"/>
                </a:solidFill>
              </a:rPr>
              <a:t> </a:t>
            </a:r>
            <a:r>
              <a:rPr sz="3300" spc="330" dirty="0">
                <a:solidFill>
                  <a:srgbClr val="DF6666"/>
                </a:solidFill>
              </a:rPr>
              <a:t>Martorul?</a:t>
            </a:r>
            <a:endParaRPr sz="3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9983"/>
            <a:ext cx="9144000" cy="2223770"/>
          </a:xfrm>
          <a:custGeom>
            <a:avLst/>
            <a:gdLst/>
            <a:ahLst/>
            <a:cxnLst/>
            <a:rect l="l" t="t" r="r" b="b"/>
            <a:pathLst>
              <a:path w="9144000" h="2223770">
                <a:moveTo>
                  <a:pt x="0" y="2223515"/>
                </a:moveTo>
                <a:lnTo>
                  <a:pt x="9144000" y="2223515"/>
                </a:lnTo>
                <a:lnTo>
                  <a:pt x="9144000" y="0"/>
                </a:lnTo>
                <a:lnTo>
                  <a:pt x="0" y="0"/>
                </a:lnTo>
                <a:lnTo>
                  <a:pt x="0" y="2223515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369310"/>
            <a:chOff x="0" y="0"/>
            <a:chExt cx="9144000" cy="3369310"/>
          </a:xfrm>
        </p:grpSpPr>
        <p:sp>
          <p:nvSpPr>
            <p:cNvPr id="4" name="object 4"/>
            <p:cNvSpPr/>
            <p:nvPr/>
          </p:nvSpPr>
          <p:spPr>
            <a:xfrm>
              <a:off x="0" y="2912491"/>
              <a:ext cx="9144000" cy="294005"/>
            </a:xfrm>
            <a:custGeom>
              <a:avLst/>
              <a:gdLst/>
              <a:ahLst/>
              <a:cxnLst/>
              <a:rect l="l" t="t" r="r" b="b"/>
              <a:pathLst>
                <a:path w="9144000" h="294005">
                  <a:moveTo>
                    <a:pt x="9141587" y="0"/>
                  </a:moveTo>
                  <a:lnTo>
                    <a:pt x="0" y="6857"/>
                  </a:lnTo>
                  <a:lnTo>
                    <a:pt x="66416" y="139965"/>
                  </a:lnTo>
                  <a:lnTo>
                    <a:pt x="163216" y="209708"/>
                  </a:lnTo>
                  <a:lnTo>
                    <a:pt x="357595" y="238922"/>
                  </a:lnTo>
                  <a:lnTo>
                    <a:pt x="716749" y="250444"/>
                  </a:lnTo>
                  <a:lnTo>
                    <a:pt x="999404" y="256111"/>
                  </a:lnTo>
                  <a:lnTo>
                    <a:pt x="5414585" y="293870"/>
                  </a:lnTo>
                  <a:lnTo>
                    <a:pt x="7527732" y="280646"/>
                  </a:lnTo>
                  <a:lnTo>
                    <a:pt x="8234009" y="264397"/>
                  </a:lnTo>
                  <a:lnTo>
                    <a:pt x="8525750" y="252672"/>
                  </a:lnTo>
                  <a:lnTo>
                    <a:pt x="8673405" y="244185"/>
                  </a:lnTo>
                  <a:lnTo>
                    <a:pt x="8748205" y="238649"/>
                  </a:lnTo>
                  <a:lnTo>
                    <a:pt x="9029876" y="181844"/>
                  </a:lnTo>
                  <a:lnTo>
                    <a:pt x="9134998" y="102457"/>
                  </a:lnTo>
                  <a:lnTo>
                    <a:pt x="9144000" y="61519"/>
                  </a:lnTo>
                  <a:lnTo>
                    <a:pt x="9144000" y="8209"/>
                  </a:lnTo>
                  <a:lnTo>
                    <a:pt x="914158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162" y="3065652"/>
              <a:ext cx="7394575" cy="303530"/>
            </a:xfrm>
            <a:custGeom>
              <a:avLst/>
              <a:gdLst/>
              <a:ahLst/>
              <a:cxnLst/>
              <a:rect l="l" t="t" r="r" b="b"/>
              <a:pathLst>
                <a:path w="7394575" h="303529">
                  <a:moveTo>
                    <a:pt x="7386866" y="0"/>
                  </a:moveTo>
                  <a:lnTo>
                    <a:pt x="0" y="107188"/>
                  </a:lnTo>
                  <a:lnTo>
                    <a:pt x="55177" y="216435"/>
                  </a:lnTo>
                  <a:lnTo>
                    <a:pt x="134189" y="272986"/>
                  </a:lnTo>
                  <a:lnTo>
                    <a:pt x="291595" y="294961"/>
                  </a:lnTo>
                  <a:lnTo>
                    <a:pt x="581952" y="300482"/>
                  </a:lnTo>
                  <a:lnTo>
                    <a:pt x="1244108" y="303465"/>
                  </a:lnTo>
                  <a:lnTo>
                    <a:pt x="2229967" y="302195"/>
                  </a:lnTo>
                  <a:lnTo>
                    <a:pt x="3285450" y="295902"/>
                  </a:lnTo>
                  <a:lnTo>
                    <a:pt x="4255187" y="285822"/>
                  </a:lnTo>
                  <a:lnTo>
                    <a:pt x="4892877" y="276436"/>
                  </a:lnTo>
                  <a:lnTo>
                    <a:pt x="5402831" y="266855"/>
                  </a:lnTo>
                  <a:lnTo>
                    <a:pt x="5817348" y="257213"/>
                  </a:lnTo>
                  <a:lnTo>
                    <a:pt x="6142827" y="247990"/>
                  </a:lnTo>
                  <a:lnTo>
                    <a:pt x="6389237" y="239616"/>
                  </a:lnTo>
                  <a:lnTo>
                    <a:pt x="6568048" y="232458"/>
                  </a:lnTo>
                  <a:lnTo>
                    <a:pt x="6728983" y="224887"/>
                  </a:lnTo>
                  <a:lnTo>
                    <a:pt x="6837067" y="218935"/>
                  </a:lnTo>
                  <a:lnTo>
                    <a:pt x="6933648" y="212745"/>
                  </a:lnTo>
                  <a:lnTo>
                    <a:pt x="6991337" y="208485"/>
                  </a:lnTo>
                  <a:lnTo>
                    <a:pt x="7043453" y="204118"/>
                  </a:lnTo>
                  <a:lnTo>
                    <a:pt x="7089813" y="199644"/>
                  </a:lnTo>
                  <a:lnTo>
                    <a:pt x="7298569" y="151465"/>
                  </a:lnTo>
                  <a:lnTo>
                    <a:pt x="7382643" y="84724"/>
                  </a:lnTo>
                  <a:lnTo>
                    <a:pt x="7394565" y="25532"/>
                  </a:lnTo>
                  <a:lnTo>
                    <a:pt x="7386866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920365"/>
            </a:xfrm>
            <a:custGeom>
              <a:avLst/>
              <a:gdLst/>
              <a:ahLst/>
              <a:cxnLst/>
              <a:rect l="l" t="t" r="r" b="b"/>
              <a:pathLst>
                <a:path w="9144000" h="2920365">
                  <a:moveTo>
                    <a:pt x="9144000" y="0"/>
                  </a:moveTo>
                  <a:lnTo>
                    <a:pt x="0" y="0"/>
                  </a:lnTo>
                  <a:lnTo>
                    <a:pt x="0" y="2919984"/>
                  </a:lnTo>
                  <a:lnTo>
                    <a:pt x="9144000" y="29199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69581" y="4059199"/>
            <a:ext cx="652145" cy="1084580"/>
            <a:chOff x="7069581" y="4059199"/>
            <a:chExt cx="652145" cy="1084580"/>
          </a:xfrm>
        </p:grpSpPr>
        <p:sp>
          <p:nvSpPr>
            <p:cNvPr id="8" name="object 8"/>
            <p:cNvSpPr/>
            <p:nvPr/>
          </p:nvSpPr>
          <p:spPr>
            <a:xfrm>
              <a:off x="715060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236597" y="232079"/>
                  </a:moveTo>
                  <a:lnTo>
                    <a:pt x="141859" y="232079"/>
                  </a:lnTo>
                  <a:lnTo>
                    <a:pt x="166346" y="247612"/>
                  </a:lnTo>
                  <a:lnTo>
                    <a:pt x="192785" y="258924"/>
                  </a:lnTo>
                  <a:lnTo>
                    <a:pt x="220654" y="265840"/>
                  </a:lnTo>
                  <a:lnTo>
                    <a:pt x="249427" y="268185"/>
                  </a:lnTo>
                  <a:lnTo>
                    <a:pt x="257565" y="267993"/>
                  </a:lnTo>
                  <a:lnTo>
                    <a:pt x="265763" y="267416"/>
                  </a:lnTo>
                  <a:lnTo>
                    <a:pt x="273984" y="266454"/>
                  </a:lnTo>
                  <a:lnTo>
                    <a:pt x="282194" y="265108"/>
                  </a:lnTo>
                  <a:lnTo>
                    <a:pt x="269510" y="254076"/>
                  </a:lnTo>
                  <a:lnTo>
                    <a:pt x="256397" y="243780"/>
                  </a:lnTo>
                  <a:lnTo>
                    <a:pt x="242456" y="234799"/>
                  </a:lnTo>
                  <a:lnTo>
                    <a:pt x="236597" y="232079"/>
                  </a:lnTo>
                  <a:close/>
                </a:path>
                <a:path w="506095" h="268604">
                  <a:moveTo>
                    <a:pt x="222376" y="129171"/>
                  </a:moveTo>
                  <a:lnTo>
                    <a:pt x="181832" y="150022"/>
                  </a:lnTo>
                  <a:lnTo>
                    <a:pt x="145669" y="177869"/>
                  </a:lnTo>
                  <a:lnTo>
                    <a:pt x="116093" y="215862"/>
                  </a:lnTo>
                  <a:lnTo>
                    <a:pt x="110490" y="230807"/>
                  </a:lnTo>
                  <a:lnTo>
                    <a:pt x="84673" y="237651"/>
                  </a:lnTo>
                  <a:lnTo>
                    <a:pt x="58642" y="243573"/>
                  </a:lnTo>
                  <a:lnTo>
                    <a:pt x="32373" y="248620"/>
                  </a:lnTo>
                  <a:lnTo>
                    <a:pt x="5842" y="252837"/>
                  </a:lnTo>
                  <a:lnTo>
                    <a:pt x="0" y="254076"/>
                  </a:lnTo>
                  <a:lnTo>
                    <a:pt x="1143" y="262598"/>
                  </a:lnTo>
                  <a:lnTo>
                    <a:pt x="6985" y="262598"/>
                  </a:lnTo>
                  <a:lnTo>
                    <a:pt x="41257" y="257093"/>
                  </a:lnTo>
                  <a:lnTo>
                    <a:pt x="75104" y="250185"/>
                  </a:lnTo>
                  <a:lnTo>
                    <a:pt x="108642" y="241845"/>
                  </a:lnTo>
                  <a:lnTo>
                    <a:pt x="141859" y="232079"/>
                  </a:lnTo>
                  <a:lnTo>
                    <a:pt x="236597" y="232079"/>
                  </a:lnTo>
                  <a:lnTo>
                    <a:pt x="232028" y="229958"/>
                  </a:lnTo>
                  <a:lnTo>
                    <a:pt x="114681" y="229958"/>
                  </a:lnTo>
                  <a:lnTo>
                    <a:pt x="145903" y="209497"/>
                  </a:lnTo>
                  <a:lnTo>
                    <a:pt x="174434" y="185746"/>
                  </a:lnTo>
                  <a:lnTo>
                    <a:pt x="200013" y="158905"/>
                  </a:lnTo>
                  <a:lnTo>
                    <a:pt x="222376" y="129171"/>
                  </a:lnTo>
                  <a:close/>
                </a:path>
                <a:path w="506095" h="268604">
                  <a:moveTo>
                    <a:pt x="310134" y="91058"/>
                  </a:moveTo>
                  <a:lnTo>
                    <a:pt x="279586" y="109919"/>
                  </a:lnTo>
                  <a:lnTo>
                    <a:pt x="253111" y="133754"/>
                  </a:lnTo>
                  <a:lnTo>
                    <a:pt x="231302" y="161967"/>
                  </a:lnTo>
                  <a:lnTo>
                    <a:pt x="214757" y="193959"/>
                  </a:lnTo>
                  <a:lnTo>
                    <a:pt x="190102" y="204143"/>
                  </a:lnTo>
                  <a:lnTo>
                    <a:pt x="165385" y="213550"/>
                  </a:lnTo>
                  <a:lnTo>
                    <a:pt x="140247" y="222195"/>
                  </a:lnTo>
                  <a:lnTo>
                    <a:pt x="114681" y="229958"/>
                  </a:lnTo>
                  <a:lnTo>
                    <a:pt x="232028" y="229958"/>
                  </a:lnTo>
                  <a:lnTo>
                    <a:pt x="227457" y="227836"/>
                  </a:lnTo>
                  <a:lnTo>
                    <a:pt x="217656" y="225000"/>
                  </a:lnTo>
                  <a:lnTo>
                    <a:pt x="207724" y="222965"/>
                  </a:lnTo>
                  <a:lnTo>
                    <a:pt x="206204" y="222779"/>
                  </a:lnTo>
                  <a:lnTo>
                    <a:pt x="169037" y="222779"/>
                  </a:lnTo>
                  <a:lnTo>
                    <a:pt x="190565" y="214762"/>
                  </a:lnTo>
                  <a:lnTo>
                    <a:pt x="211915" y="206035"/>
                  </a:lnTo>
                  <a:lnTo>
                    <a:pt x="233098" y="196672"/>
                  </a:lnTo>
                  <a:lnTo>
                    <a:pt x="254126" y="186745"/>
                  </a:lnTo>
                  <a:lnTo>
                    <a:pt x="348046" y="186745"/>
                  </a:lnTo>
                  <a:lnTo>
                    <a:pt x="341883" y="184235"/>
                  </a:lnTo>
                  <a:lnTo>
                    <a:pt x="235966" y="184235"/>
                  </a:lnTo>
                  <a:lnTo>
                    <a:pt x="260609" y="166219"/>
                  </a:lnTo>
                  <a:lnTo>
                    <a:pt x="281479" y="144315"/>
                  </a:lnTo>
                  <a:lnTo>
                    <a:pt x="298134" y="119076"/>
                  </a:lnTo>
                  <a:lnTo>
                    <a:pt x="310134" y="91058"/>
                  </a:lnTo>
                  <a:close/>
                </a:path>
                <a:path w="506095" h="268604">
                  <a:moveTo>
                    <a:pt x="187706" y="221330"/>
                  </a:moveTo>
                  <a:lnTo>
                    <a:pt x="181483" y="221330"/>
                  </a:lnTo>
                  <a:lnTo>
                    <a:pt x="175260" y="221825"/>
                  </a:lnTo>
                  <a:lnTo>
                    <a:pt x="169037" y="222779"/>
                  </a:lnTo>
                  <a:lnTo>
                    <a:pt x="206204" y="222779"/>
                  </a:lnTo>
                  <a:lnTo>
                    <a:pt x="197721" y="221740"/>
                  </a:lnTo>
                  <a:lnTo>
                    <a:pt x="187706" y="221330"/>
                  </a:lnTo>
                  <a:close/>
                </a:path>
                <a:path w="506095" h="268604">
                  <a:moveTo>
                    <a:pt x="348046" y="186745"/>
                  </a:moveTo>
                  <a:lnTo>
                    <a:pt x="254126" y="186745"/>
                  </a:lnTo>
                  <a:lnTo>
                    <a:pt x="272127" y="198404"/>
                  </a:lnTo>
                  <a:lnTo>
                    <a:pt x="291544" y="206814"/>
                  </a:lnTo>
                  <a:lnTo>
                    <a:pt x="311937" y="211908"/>
                  </a:lnTo>
                  <a:lnTo>
                    <a:pt x="332867" y="213621"/>
                  </a:lnTo>
                  <a:lnTo>
                    <a:pt x="345162" y="213035"/>
                  </a:lnTo>
                  <a:lnTo>
                    <a:pt x="357409" y="211269"/>
                  </a:lnTo>
                  <a:lnTo>
                    <a:pt x="369514" y="208309"/>
                  </a:lnTo>
                  <a:lnTo>
                    <a:pt x="381381" y="204143"/>
                  </a:lnTo>
                  <a:lnTo>
                    <a:pt x="361801" y="192349"/>
                  </a:lnTo>
                  <a:lnTo>
                    <a:pt x="348046" y="186745"/>
                  </a:lnTo>
                  <a:close/>
                </a:path>
                <a:path w="506095" h="268604">
                  <a:moveTo>
                    <a:pt x="402082" y="28778"/>
                  </a:moveTo>
                  <a:lnTo>
                    <a:pt x="371744" y="49608"/>
                  </a:lnTo>
                  <a:lnTo>
                    <a:pt x="346741" y="75914"/>
                  </a:lnTo>
                  <a:lnTo>
                    <a:pt x="327786" y="106820"/>
                  </a:lnTo>
                  <a:lnTo>
                    <a:pt x="315595" y="141452"/>
                  </a:lnTo>
                  <a:lnTo>
                    <a:pt x="296080" y="152953"/>
                  </a:lnTo>
                  <a:lnTo>
                    <a:pt x="276256" y="163942"/>
                  </a:lnTo>
                  <a:lnTo>
                    <a:pt x="256194" y="174381"/>
                  </a:lnTo>
                  <a:lnTo>
                    <a:pt x="235966" y="184235"/>
                  </a:lnTo>
                  <a:lnTo>
                    <a:pt x="341883" y="184235"/>
                  </a:lnTo>
                  <a:lnTo>
                    <a:pt x="340852" y="183814"/>
                  </a:lnTo>
                  <a:lnTo>
                    <a:pt x="322893" y="179566"/>
                  </a:lnTo>
                  <a:lnTo>
                    <a:pt x="268605" y="179566"/>
                  </a:lnTo>
                  <a:lnTo>
                    <a:pt x="287516" y="169231"/>
                  </a:lnTo>
                  <a:lnTo>
                    <a:pt x="306165" y="158491"/>
                  </a:lnTo>
                  <a:lnTo>
                    <a:pt x="324576" y="147275"/>
                  </a:lnTo>
                  <a:lnTo>
                    <a:pt x="342773" y="135508"/>
                  </a:lnTo>
                  <a:lnTo>
                    <a:pt x="469205" y="135508"/>
                  </a:lnTo>
                  <a:lnTo>
                    <a:pt x="476758" y="129171"/>
                  </a:lnTo>
                  <a:lnTo>
                    <a:pt x="469518" y="126631"/>
                  </a:lnTo>
                  <a:lnTo>
                    <a:pt x="338074" y="126631"/>
                  </a:lnTo>
                  <a:lnTo>
                    <a:pt x="358165" y="105139"/>
                  </a:lnTo>
                  <a:lnTo>
                    <a:pt x="375650" y="81510"/>
                  </a:lnTo>
                  <a:lnTo>
                    <a:pt x="390348" y="55978"/>
                  </a:lnTo>
                  <a:lnTo>
                    <a:pt x="402082" y="28778"/>
                  </a:lnTo>
                  <a:close/>
                </a:path>
                <a:path w="506095" h="268604">
                  <a:moveTo>
                    <a:pt x="296418" y="176879"/>
                  </a:moveTo>
                  <a:lnTo>
                    <a:pt x="289464" y="177045"/>
                  </a:lnTo>
                  <a:lnTo>
                    <a:pt x="282511" y="177546"/>
                  </a:lnTo>
                  <a:lnTo>
                    <a:pt x="275558" y="178385"/>
                  </a:lnTo>
                  <a:lnTo>
                    <a:pt x="268605" y="179566"/>
                  </a:lnTo>
                  <a:lnTo>
                    <a:pt x="322893" y="179566"/>
                  </a:lnTo>
                  <a:lnTo>
                    <a:pt x="318926" y="178628"/>
                  </a:lnTo>
                  <a:lnTo>
                    <a:pt x="296418" y="176879"/>
                  </a:lnTo>
                  <a:close/>
                </a:path>
                <a:path w="506095" h="268604">
                  <a:moveTo>
                    <a:pt x="469205" y="135508"/>
                  </a:moveTo>
                  <a:lnTo>
                    <a:pt x="342773" y="135508"/>
                  </a:lnTo>
                  <a:lnTo>
                    <a:pt x="358181" y="144001"/>
                  </a:lnTo>
                  <a:lnTo>
                    <a:pt x="408813" y="156263"/>
                  </a:lnTo>
                  <a:lnTo>
                    <a:pt x="411734" y="156368"/>
                  </a:lnTo>
                  <a:lnTo>
                    <a:pt x="413131" y="156368"/>
                  </a:lnTo>
                  <a:lnTo>
                    <a:pt x="430770" y="154537"/>
                  </a:lnTo>
                  <a:lnTo>
                    <a:pt x="447563" y="149218"/>
                  </a:lnTo>
                  <a:lnTo>
                    <a:pt x="463047" y="140675"/>
                  </a:lnTo>
                  <a:lnTo>
                    <a:pt x="469205" y="135508"/>
                  </a:lnTo>
                  <a:close/>
                </a:path>
                <a:path w="506095" h="268604">
                  <a:moveTo>
                    <a:pt x="505968" y="0"/>
                  </a:moveTo>
                  <a:lnTo>
                    <a:pt x="469995" y="14107"/>
                  </a:lnTo>
                  <a:lnTo>
                    <a:pt x="437642" y="34451"/>
                  </a:lnTo>
                  <a:lnTo>
                    <a:pt x="409670" y="60439"/>
                  </a:lnTo>
                  <a:lnTo>
                    <a:pt x="386842" y="91478"/>
                  </a:lnTo>
                  <a:lnTo>
                    <a:pt x="374953" y="100594"/>
                  </a:lnTo>
                  <a:lnTo>
                    <a:pt x="362791" y="109516"/>
                  </a:lnTo>
                  <a:lnTo>
                    <a:pt x="350462" y="118208"/>
                  </a:lnTo>
                  <a:lnTo>
                    <a:pt x="338074" y="126631"/>
                  </a:lnTo>
                  <a:lnTo>
                    <a:pt x="469518" y="126631"/>
                  </a:lnTo>
                  <a:lnTo>
                    <a:pt x="461047" y="123659"/>
                  </a:lnTo>
                  <a:lnTo>
                    <a:pt x="360172" y="123659"/>
                  </a:lnTo>
                  <a:lnTo>
                    <a:pt x="368738" y="117545"/>
                  </a:lnTo>
                  <a:lnTo>
                    <a:pt x="377269" y="111318"/>
                  </a:lnTo>
                  <a:lnTo>
                    <a:pt x="385728" y="105011"/>
                  </a:lnTo>
                  <a:lnTo>
                    <a:pt x="394081" y="98653"/>
                  </a:lnTo>
                  <a:lnTo>
                    <a:pt x="427583" y="80851"/>
                  </a:lnTo>
                  <a:lnTo>
                    <a:pt x="457787" y="58208"/>
                  </a:lnTo>
                  <a:lnTo>
                    <a:pt x="484110" y="31125"/>
                  </a:lnTo>
                  <a:lnTo>
                    <a:pt x="505968" y="0"/>
                  </a:lnTo>
                  <a:close/>
                </a:path>
                <a:path w="506095" h="268604">
                  <a:moveTo>
                    <a:pt x="408050" y="114744"/>
                  </a:moveTo>
                  <a:lnTo>
                    <a:pt x="395747" y="115301"/>
                  </a:lnTo>
                  <a:lnTo>
                    <a:pt x="383635" y="116973"/>
                  </a:lnTo>
                  <a:lnTo>
                    <a:pt x="371760" y="119759"/>
                  </a:lnTo>
                  <a:lnTo>
                    <a:pt x="360172" y="123659"/>
                  </a:lnTo>
                  <a:lnTo>
                    <a:pt x="461047" y="123659"/>
                  </a:lnTo>
                  <a:lnTo>
                    <a:pt x="459968" y="123281"/>
                  </a:lnTo>
                  <a:lnTo>
                    <a:pt x="442833" y="118938"/>
                  </a:lnTo>
                  <a:lnTo>
                    <a:pt x="425483" y="116105"/>
                  </a:lnTo>
                  <a:lnTo>
                    <a:pt x="408050" y="11474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5" y="4059199"/>
              <a:ext cx="628650" cy="1074420"/>
            </a:xfrm>
            <a:custGeom>
              <a:avLst/>
              <a:gdLst/>
              <a:ahLst/>
              <a:cxnLst/>
              <a:rect l="l" t="t" r="r" b="b"/>
              <a:pathLst>
                <a:path w="628650" h="1074420">
                  <a:moveTo>
                    <a:pt x="95376" y="934542"/>
                  </a:moveTo>
                  <a:lnTo>
                    <a:pt x="76013" y="957393"/>
                  </a:lnTo>
                  <a:lnTo>
                    <a:pt x="56387" y="979911"/>
                  </a:lnTo>
                  <a:lnTo>
                    <a:pt x="36476" y="1002071"/>
                  </a:lnTo>
                  <a:lnTo>
                    <a:pt x="16255" y="1023847"/>
                  </a:lnTo>
                  <a:lnTo>
                    <a:pt x="0" y="1073798"/>
                  </a:lnTo>
                  <a:lnTo>
                    <a:pt x="30297" y="1047741"/>
                  </a:lnTo>
                  <a:lnTo>
                    <a:pt x="55689" y="1013745"/>
                  </a:lnTo>
                  <a:lnTo>
                    <a:pt x="77081" y="974962"/>
                  </a:lnTo>
                  <a:lnTo>
                    <a:pt x="95376" y="934542"/>
                  </a:lnTo>
                  <a:close/>
                </a:path>
                <a:path w="628650" h="1074420">
                  <a:moveTo>
                    <a:pt x="628650" y="0"/>
                  </a:moveTo>
                  <a:lnTo>
                    <a:pt x="590617" y="24477"/>
                  </a:lnTo>
                  <a:lnTo>
                    <a:pt x="554055" y="52749"/>
                  </a:lnTo>
                  <a:lnTo>
                    <a:pt x="518991" y="84446"/>
                  </a:lnTo>
                  <a:lnTo>
                    <a:pt x="485453" y="119200"/>
                  </a:lnTo>
                  <a:lnTo>
                    <a:pt x="453470" y="156642"/>
                  </a:lnTo>
                  <a:lnTo>
                    <a:pt x="423069" y="196405"/>
                  </a:lnTo>
                  <a:lnTo>
                    <a:pt x="394279" y="238120"/>
                  </a:lnTo>
                  <a:lnTo>
                    <a:pt x="367127" y="281418"/>
                  </a:lnTo>
                  <a:lnTo>
                    <a:pt x="341641" y="325931"/>
                  </a:lnTo>
                  <a:lnTo>
                    <a:pt x="317851" y="371292"/>
                  </a:lnTo>
                  <a:lnTo>
                    <a:pt x="295782" y="417131"/>
                  </a:lnTo>
                  <a:lnTo>
                    <a:pt x="275220" y="463274"/>
                  </a:lnTo>
                  <a:lnTo>
                    <a:pt x="255784" y="509746"/>
                  </a:lnTo>
                  <a:lnTo>
                    <a:pt x="237260" y="556483"/>
                  </a:lnTo>
                  <a:lnTo>
                    <a:pt x="219434" y="603426"/>
                  </a:lnTo>
                  <a:lnTo>
                    <a:pt x="202090" y="650512"/>
                  </a:lnTo>
                  <a:lnTo>
                    <a:pt x="167991" y="744871"/>
                  </a:lnTo>
                  <a:lnTo>
                    <a:pt x="150807" y="792020"/>
                  </a:lnTo>
                  <a:lnTo>
                    <a:pt x="133246" y="839067"/>
                  </a:lnTo>
                  <a:lnTo>
                    <a:pt x="115095" y="885952"/>
                  </a:lnTo>
                  <a:lnTo>
                    <a:pt x="95630" y="933881"/>
                  </a:lnTo>
                  <a:lnTo>
                    <a:pt x="95376" y="934542"/>
                  </a:lnTo>
                  <a:lnTo>
                    <a:pt x="127847" y="894839"/>
                  </a:lnTo>
                  <a:lnTo>
                    <a:pt x="159688" y="854353"/>
                  </a:lnTo>
                  <a:lnTo>
                    <a:pt x="190984" y="813200"/>
                  </a:lnTo>
                  <a:lnTo>
                    <a:pt x="221821" y="771499"/>
                  </a:lnTo>
                  <a:lnTo>
                    <a:pt x="252282" y="729367"/>
                  </a:lnTo>
                  <a:lnTo>
                    <a:pt x="282453" y="686921"/>
                  </a:lnTo>
                  <a:lnTo>
                    <a:pt x="342264" y="601560"/>
                  </a:lnTo>
                  <a:lnTo>
                    <a:pt x="369244" y="562609"/>
                  </a:lnTo>
                  <a:lnTo>
                    <a:pt x="396004" y="523447"/>
                  </a:lnTo>
                  <a:lnTo>
                    <a:pt x="422243" y="483900"/>
                  </a:lnTo>
                  <a:lnTo>
                    <a:pt x="447656" y="443788"/>
                  </a:lnTo>
                  <a:lnTo>
                    <a:pt x="471940" y="402934"/>
                  </a:lnTo>
                  <a:lnTo>
                    <a:pt x="494792" y="361162"/>
                  </a:lnTo>
                  <a:lnTo>
                    <a:pt x="516394" y="317533"/>
                  </a:lnTo>
                  <a:lnTo>
                    <a:pt x="536192" y="273244"/>
                  </a:lnTo>
                  <a:lnTo>
                    <a:pt x="554390" y="228410"/>
                  </a:lnTo>
                  <a:lnTo>
                    <a:pt x="571198" y="183143"/>
                  </a:lnTo>
                  <a:lnTo>
                    <a:pt x="586821" y="137556"/>
                  </a:lnTo>
                  <a:lnTo>
                    <a:pt x="601466" y="91761"/>
                  </a:lnTo>
                  <a:lnTo>
                    <a:pt x="615340" y="45871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7183" y="4343400"/>
              <a:ext cx="262890" cy="768350"/>
            </a:xfrm>
            <a:custGeom>
              <a:avLst/>
              <a:gdLst/>
              <a:ahLst/>
              <a:cxnLst/>
              <a:rect l="l" t="t" r="r" b="b"/>
              <a:pathLst>
                <a:path w="262890" h="768350">
                  <a:moveTo>
                    <a:pt x="48260" y="417868"/>
                  </a:moveTo>
                  <a:lnTo>
                    <a:pt x="41403" y="448612"/>
                  </a:lnTo>
                  <a:lnTo>
                    <a:pt x="37413" y="479780"/>
                  </a:lnTo>
                  <a:lnTo>
                    <a:pt x="36312" y="510919"/>
                  </a:lnTo>
                  <a:lnTo>
                    <a:pt x="38100" y="542163"/>
                  </a:lnTo>
                  <a:lnTo>
                    <a:pt x="41205" y="564394"/>
                  </a:lnTo>
                  <a:lnTo>
                    <a:pt x="46561" y="586114"/>
                  </a:lnTo>
                  <a:lnTo>
                    <a:pt x="54798" y="606638"/>
                  </a:lnTo>
                  <a:lnTo>
                    <a:pt x="66548" y="625284"/>
                  </a:lnTo>
                  <a:lnTo>
                    <a:pt x="52288" y="659098"/>
                  </a:lnTo>
                  <a:lnTo>
                    <a:pt x="36956" y="692425"/>
                  </a:lnTo>
                  <a:lnTo>
                    <a:pt x="20577" y="725271"/>
                  </a:lnTo>
                  <a:lnTo>
                    <a:pt x="3175" y="757646"/>
                  </a:lnTo>
                  <a:lnTo>
                    <a:pt x="0" y="763136"/>
                  </a:lnTo>
                  <a:lnTo>
                    <a:pt x="4572" y="768060"/>
                  </a:lnTo>
                  <a:lnTo>
                    <a:pt x="11430" y="768060"/>
                  </a:lnTo>
                  <a:lnTo>
                    <a:pt x="13589" y="766997"/>
                  </a:lnTo>
                  <a:lnTo>
                    <a:pt x="37486" y="722614"/>
                  </a:lnTo>
                  <a:lnTo>
                    <a:pt x="58086" y="679865"/>
                  </a:lnTo>
                  <a:lnTo>
                    <a:pt x="76852" y="636241"/>
                  </a:lnTo>
                  <a:lnTo>
                    <a:pt x="83416" y="618947"/>
                  </a:lnTo>
                  <a:lnTo>
                    <a:pt x="68580" y="618947"/>
                  </a:lnTo>
                  <a:lnTo>
                    <a:pt x="72316" y="568127"/>
                  </a:lnTo>
                  <a:lnTo>
                    <a:pt x="70088" y="517278"/>
                  </a:lnTo>
                  <a:lnTo>
                    <a:pt x="62025" y="466994"/>
                  </a:lnTo>
                  <a:lnTo>
                    <a:pt x="48260" y="417868"/>
                  </a:lnTo>
                  <a:close/>
                </a:path>
                <a:path w="262890" h="768350">
                  <a:moveTo>
                    <a:pt x="79248" y="290156"/>
                  </a:moveTo>
                  <a:lnTo>
                    <a:pt x="74523" y="339357"/>
                  </a:lnTo>
                  <a:lnTo>
                    <a:pt x="78692" y="388154"/>
                  </a:lnTo>
                  <a:lnTo>
                    <a:pt x="91553" y="435358"/>
                  </a:lnTo>
                  <a:lnTo>
                    <a:pt x="112902" y="479780"/>
                  </a:lnTo>
                  <a:lnTo>
                    <a:pt x="103459" y="515194"/>
                  </a:lnTo>
                  <a:lnTo>
                    <a:pt x="92979" y="550164"/>
                  </a:lnTo>
                  <a:lnTo>
                    <a:pt x="81381" y="584733"/>
                  </a:lnTo>
                  <a:lnTo>
                    <a:pt x="68580" y="618947"/>
                  </a:lnTo>
                  <a:lnTo>
                    <a:pt x="83416" y="618947"/>
                  </a:lnTo>
                  <a:lnTo>
                    <a:pt x="93725" y="591781"/>
                  </a:lnTo>
                  <a:lnTo>
                    <a:pt x="141301" y="573114"/>
                  </a:lnTo>
                  <a:lnTo>
                    <a:pt x="169592" y="554443"/>
                  </a:lnTo>
                  <a:lnTo>
                    <a:pt x="106045" y="554443"/>
                  </a:lnTo>
                  <a:lnTo>
                    <a:pt x="115181" y="523822"/>
                  </a:lnTo>
                  <a:lnTo>
                    <a:pt x="123507" y="493047"/>
                  </a:lnTo>
                  <a:lnTo>
                    <a:pt x="130976" y="462112"/>
                  </a:lnTo>
                  <a:lnTo>
                    <a:pt x="133780" y="448830"/>
                  </a:lnTo>
                  <a:lnTo>
                    <a:pt x="120142" y="448830"/>
                  </a:lnTo>
                  <a:lnTo>
                    <a:pt x="120538" y="406919"/>
                  </a:lnTo>
                  <a:lnTo>
                    <a:pt x="113696" y="365840"/>
                  </a:lnTo>
                  <a:lnTo>
                    <a:pt x="99853" y="326588"/>
                  </a:lnTo>
                  <a:lnTo>
                    <a:pt x="79248" y="290156"/>
                  </a:lnTo>
                  <a:close/>
                </a:path>
                <a:path w="262890" h="768350">
                  <a:moveTo>
                    <a:pt x="246761" y="465797"/>
                  </a:moveTo>
                  <a:lnTo>
                    <a:pt x="201914" y="476240"/>
                  </a:lnTo>
                  <a:lnTo>
                    <a:pt x="160020" y="494626"/>
                  </a:lnTo>
                  <a:lnTo>
                    <a:pt x="129698" y="521201"/>
                  </a:lnTo>
                  <a:lnTo>
                    <a:pt x="106045" y="554443"/>
                  </a:lnTo>
                  <a:lnTo>
                    <a:pt x="169592" y="554443"/>
                  </a:lnTo>
                  <a:lnTo>
                    <a:pt x="183626" y="545182"/>
                  </a:lnTo>
                  <a:lnTo>
                    <a:pt x="219259" y="509053"/>
                  </a:lnTo>
                  <a:lnTo>
                    <a:pt x="246761" y="465797"/>
                  </a:lnTo>
                  <a:close/>
                </a:path>
                <a:path w="262890" h="768350">
                  <a:moveTo>
                    <a:pt x="88138" y="137464"/>
                  </a:moveTo>
                  <a:lnTo>
                    <a:pt x="85572" y="187950"/>
                  </a:lnTo>
                  <a:lnTo>
                    <a:pt x="93424" y="237243"/>
                  </a:lnTo>
                  <a:lnTo>
                    <a:pt x="111301" y="283834"/>
                  </a:lnTo>
                  <a:lnTo>
                    <a:pt x="138811" y="326212"/>
                  </a:lnTo>
                  <a:lnTo>
                    <a:pt x="135465" y="357003"/>
                  </a:lnTo>
                  <a:lnTo>
                    <a:pt x="131191" y="387678"/>
                  </a:lnTo>
                  <a:lnTo>
                    <a:pt x="126059" y="418275"/>
                  </a:lnTo>
                  <a:lnTo>
                    <a:pt x="120142" y="448830"/>
                  </a:lnTo>
                  <a:lnTo>
                    <a:pt x="133780" y="448830"/>
                  </a:lnTo>
                  <a:lnTo>
                    <a:pt x="137541" y="431012"/>
                  </a:lnTo>
                  <a:lnTo>
                    <a:pt x="180558" y="413320"/>
                  </a:lnTo>
                  <a:lnTo>
                    <a:pt x="185726" y="409371"/>
                  </a:lnTo>
                  <a:lnTo>
                    <a:pt x="141350" y="409371"/>
                  </a:lnTo>
                  <a:lnTo>
                    <a:pt x="146016" y="380092"/>
                  </a:lnTo>
                  <a:lnTo>
                    <a:pt x="149907" y="350770"/>
                  </a:lnTo>
                  <a:lnTo>
                    <a:pt x="153013" y="321367"/>
                  </a:lnTo>
                  <a:lnTo>
                    <a:pt x="155321" y="291845"/>
                  </a:lnTo>
                  <a:lnTo>
                    <a:pt x="161870" y="288874"/>
                  </a:lnTo>
                  <a:lnTo>
                    <a:pt x="141732" y="288874"/>
                  </a:lnTo>
                  <a:lnTo>
                    <a:pt x="134965" y="248928"/>
                  </a:lnTo>
                  <a:lnTo>
                    <a:pt x="123698" y="210140"/>
                  </a:lnTo>
                  <a:lnTo>
                    <a:pt x="108049" y="172866"/>
                  </a:lnTo>
                  <a:lnTo>
                    <a:pt x="88138" y="137464"/>
                  </a:lnTo>
                  <a:close/>
                </a:path>
                <a:path w="262890" h="768350">
                  <a:moveTo>
                    <a:pt x="262890" y="306730"/>
                  </a:moveTo>
                  <a:lnTo>
                    <a:pt x="225182" y="322825"/>
                  </a:lnTo>
                  <a:lnTo>
                    <a:pt x="191738" y="345801"/>
                  </a:lnTo>
                  <a:lnTo>
                    <a:pt x="163484" y="374903"/>
                  </a:lnTo>
                  <a:lnTo>
                    <a:pt x="141350" y="409371"/>
                  </a:lnTo>
                  <a:lnTo>
                    <a:pt x="185726" y="409371"/>
                  </a:lnTo>
                  <a:lnTo>
                    <a:pt x="216884" y="385564"/>
                  </a:lnTo>
                  <a:lnTo>
                    <a:pt x="244875" y="349461"/>
                  </a:lnTo>
                  <a:lnTo>
                    <a:pt x="262890" y="306730"/>
                  </a:lnTo>
                  <a:close/>
                </a:path>
                <a:path w="262890" h="768350">
                  <a:moveTo>
                    <a:pt x="143001" y="0"/>
                  </a:moveTo>
                  <a:lnTo>
                    <a:pt x="128496" y="51062"/>
                  </a:lnTo>
                  <a:lnTo>
                    <a:pt x="123825" y="103444"/>
                  </a:lnTo>
                  <a:lnTo>
                    <a:pt x="128964" y="155755"/>
                  </a:lnTo>
                  <a:lnTo>
                    <a:pt x="143891" y="206603"/>
                  </a:lnTo>
                  <a:lnTo>
                    <a:pt x="143873" y="231249"/>
                  </a:lnTo>
                  <a:lnTo>
                    <a:pt x="143593" y="246625"/>
                  </a:lnTo>
                  <a:lnTo>
                    <a:pt x="143529" y="248928"/>
                  </a:lnTo>
                  <a:lnTo>
                    <a:pt x="142819" y="268266"/>
                  </a:lnTo>
                  <a:lnTo>
                    <a:pt x="141732" y="288874"/>
                  </a:lnTo>
                  <a:lnTo>
                    <a:pt x="161870" y="288874"/>
                  </a:lnTo>
                  <a:lnTo>
                    <a:pt x="177307" y="281868"/>
                  </a:lnTo>
                  <a:lnTo>
                    <a:pt x="197770" y="269217"/>
                  </a:lnTo>
                  <a:lnTo>
                    <a:pt x="205956" y="262597"/>
                  </a:lnTo>
                  <a:lnTo>
                    <a:pt x="157099" y="262597"/>
                  </a:lnTo>
                  <a:lnTo>
                    <a:pt x="157517" y="248928"/>
                  </a:lnTo>
                  <a:lnTo>
                    <a:pt x="157710" y="237243"/>
                  </a:lnTo>
                  <a:lnTo>
                    <a:pt x="157802" y="227203"/>
                  </a:lnTo>
                  <a:lnTo>
                    <a:pt x="157861" y="204470"/>
                  </a:lnTo>
                  <a:lnTo>
                    <a:pt x="166261" y="153090"/>
                  </a:lnTo>
                  <a:lnTo>
                    <a:pt x="166576" y="101134"/>
                  </a:lnTo>
                  <a:lnTo>
                    <a:pt x="158807" y="49795"/>
                  </a:lnTo>
                  <a:lnTo>
                    <a:pt x="143001" y="0"/>
                  </a:lnTo>
                  <a:close/>
                </a:path>
                <a:path w="262890" h="768350">
                  <a:moveTo>
                    <a:pt x="260350" y="140004"/>
                  </a:moveTo>
                  <a:lnTo>
                    <a:pt x="220916" y="168043"/>
                  </a:lnTo>
                  <a:lnTo>
                    <a:pt x="187198" y="202768"/>
                  </a:lnTo>
                  <a:lnTo>
                    <a:pt x="162302" y="246625"/>
                  </a:lnTo>
                  <a:lnTo>
                    <a:pt x="157099" y="262597"/>
                  </a:lnTo>
                  <a:lnTo>
                    <a:pt x="205956" y="262597"/>
                  </a:lnTo>
                  <a:lnTo>
                    <a:pt x="247419" y="214921"/>
                  </a:lnTo>
                  <a:lnTo>
                    <a:pt x="261818" y="165615"/>
                  </a:lnTo>
                  <a:lnTo>
                    <a:pt x="260350" y="14000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581" y="4558322"/>
              <a:ext cx="491490" cy="585470"/>
            </a:xfrm>
            <a:custGeom>
              <a:avLst/>
              <a:gdLst/>
              <a:ahLst/>
              <a:cxnLst/>
              <a:rect l="l" t="t" r="r" b="b"/>
              <a:pathLst>
                <a:path w="491490" h="585470">
                  <a:moveTo>
                    <a:pt x="176911" y="155473"/>
                  </a:moveTo>
                  <a:lnTo>
                    <a:pt x="141008" y="180733"/>
                  </a:lnTo>
                  <a:lnTo>
                    <a:pt x="114427" y="216865"/>
                  </a:lnTo>
                  <a:lnTo>
                    <a:pt x="110744" y="226314"/>
                  </a:lnTo>
                  <a:lnTo>
                    <a:pt x="111506" y="216865"/>
                  </a:lnTo>
                  <a:lnTo>
                    <a:pt x="112128" y="207810"/>
                  </a:lnTo>
                  <a:lnTo>
                    <a:pt x="112636" y="199186"/>
                  </a:lnTo>
                  <a:lnTo>
                    <a:pt x="113030" y="191566"/>
                  </a:lnTo>
                  <a:lnTo>
                    <a:pt x="119913" y="160705"/>
                  </a:lnTo>
                  <a:lnTo>
                    <a:pt x="121780" y="129374"/>
                  </a:lnTo>
                  <a:lnTo>
                    <a:pt x="118706" y="98323"/>
                  </a:lnTo>
                  <a:lnTo>
                    <a:pt x="110744" y="67805"/>
                  </a:lnTo>
                  <a:lnTo>
                    <a:pt x="100533" y="98005"/>
                  </a:lnTo>
                  <a:lnTo>
                    <a:pt x="96050" y="129374"/>
                  </a:lnTo>
                  <a:lnTo>
                    <a:pt x="97358" y="161048"/>
                  </a:lnTo>
                  <a:lnTo>
                    <a:pt x="104368" y="191566"/>
                  </a:lnTo>
                  <a:lnTo>
                    <a:pt x="104444" y="193802"/>
                  </a:lnTo>
                  <a:lnTo>
                    <a:pt x="103987" y="204685"/>
                  </a:lnTo>
                  <a:lnTo>
                    <a:pt x="103022" y="217627"/>
                  </a:lnTo>
                  <a:lnTo>
                    <a:pt x="101892" y="229450"/>
                  </a:lnTo>
                  <a:lnTo>
                    <a:pt x="100584" y="241884"/>
                  </a:lnTo>
                  <a:lnTo>
                    <a:pt x="97904" y="217627"/>
                  </a:lnTo>
                  <a:lnTo>
                    <a:pt x="92405" y="193802"/>
                  </a:lnTo>
                  <a:lnTo>
                    <a:pt x="84162" y="170891"/>
                  </a:lnTo>
                  <a:lnTo>
                    <a:pt x="73279" y="149059"/>
                  </a:lnTo>
                  <a:lnTo>
                    <a:pt x="70040" y="179235"/>
                  </a:lnTo>
                  <a:lnTo>
                    <a:pt x="73126" y="209118"/>
                  </a:lnTo>
                  <a:lnTo>
                    <a:pt x="82296" y="237807"/>
                  </a:lnTo>
                  <a:lnTo>
                    <a:pt x="97282" y="264375"/>
                  </a:lnTo>
                  <a:lnTo>
                    <a:pt x="94272" y="282803"/>
                  </a:lnTo>
                  <a:lnTo>
                    <a:pt x="90754" y="301142"/>
                  </a:lnTo>
                  <a:lnTo>
                    <a:pt x="86690" y="319328"/>
                  </a:lnTo>
                  <a:lnTo>
                    <a:pt x="82042" y="337337"/>
                  </a:lnTo>
                  <a:lnTo>
                    <a:pt x="83845" y="312166"/>
                  </a:lnTo>
                  <a:lnTo>
                    <a:pt x="81191" y="287235"/>
                  </a:lnTo>
                  <a:lnTo>
                    <a:pt x="74231" y="263194"/>
                  </a:lnTo>
                  <a:lnTo>
                    <a:pt x="63119" y="240652"/>
                  </a:lnTo>
                  <a:lnTo>
                    <a:pt x="58445" y="269989"/>
                  </a:lnTo>
                  <a:lnTo>
                    <a:pt x="59220" y="299567"/>
                  </a:lnTo>
                  <a:lnTo>
                    <a:pt x="65303" y="328574"/>
                  </a:lnTo>
                  <a:lnTo>
                    <a:pt x="76581" y="356184"/>
                  </a:lnTo>
                  <a:lnTo>
                    <a:pt x="69913" y="377215"/>
                  </a:lnTo>
                  <a:lnTo>
                    <a:pt x="62560" y="397840"/>
                  </a:lnTo>
                  <a:lnTo>
                    <a:pt x="54444" y="418223"/>
                  </a:lnTo>
                  <a:lnTo>
                    <a:pt x="45593" y="438289"/>
                  </a:lnTo>
                  <a:lnTo>
                    <a:pt x="49631" y="407860"/>
                  </a:lnTo>
                  <a:lnTo>
                    <a:pt x="49961" y="381406"/>
                  </a:lnTo>
                  <a:lnTo>
                    <a:pt x="49999" y="377037"/>
                  </a:lnTo>
                  <a:lnTo>
                    <a:pt x="46850" y="346659"/>
                  </a:lnTo>
                  <a:lnTo>
                    <a:pt x="40259" y="316484"/>
                  </a:lnTo>
                  <a:lnTo>
                    <a:pt x="35013" y="334797"/>
                  </a:lnTo>
                  <a:lnTo>
                    <a:pt x="31508" y="353377"/>
                  </a:lnTo>
                  <a:lnTo>
                    <a:pt x="29730" y="372135"/>
                  </a:lnTo>
                  <a:lnTo>
                    <a:pt x="29718" y="390994"/>
                  </a:lnTo>
                  <a:lnTo>
                    <a:pt x="30886" y="404558"/>
                  </a:lnTo>
                  <a:lnTo>
                    <a:pt x="33464" y="417741"/>
                  </a:lnTo>
                  <a:lnTo>
                    <a:pt x="37744" y="430263"/>
                  </a:lnTo>
                  <a:lnTo>
                    <a:pt x="44069" y="441820"/>
                  </a:lnTo>
                  <a:lnTo>
                    <a:pt x="34404" y="461822"/>
                  </a:lnTo>
                  <a:lnTo>
                    <a:pt x="24091" y="481431"/>
                  </a:lnTo>
                  <a:lnTo>
                    <a:pt x="13169" y="500684"/>
                  </a:lnTo>
                  <a:lnTo>
                    <a:pt x="1651" y="519645"/>
                  </a:lnTo>
                  <a:lnTo>
                    <a:pt x="0" y="522224"/>
                  </a:lnTo>
                  <a:lnTo>
                    <a:pt x="1524" y="524776"/>
                  </a:lnTo>
                  <a:lnTo>
                    <a:pt x="5207" y="526300"/>
                  </a:lnTo>
                  <a:lnTo>
                    <a:pt x="7112" y="526046"/>
                  </a:lnTo>
                  <a:lnTo>
                    <a:pt x="8382" y="524281"/>
                  </a:lnTo>
                  <a:lnTo>
                    <a:pt x="23368" y="499770"/>
                  </a:lnTo>
                  <a:lnTo>
                    <a:pt x="37249" y="474687"/>
                  </a:lnTo>
                  <a:lnTo>
                    <a:pt x="49974" y="449046"/>
                  </a:lnTo>
                  <a:lnTo>
                    <a:pt x="54686" y="438289"/>
                  </a:lnTo>
                  <a:lnTo>
                    <a:pt x="61468" y="422846"/>
                  </a:lnTo>
                  <a:lnTo>
                    <a:pt x="90881" y="413105"/>
                  </a:lnTo>
                  <a:lnTo>
                    <a:pt x="112598" y="400354"/>
                  </a:lnTo>
                  <a:lnTo>
                    <a:pt x="117297" y="397611"/>
                  </a:lnTo>
                  <a:lnTo>
                    <a:pt x="139915" y="377037"/>
                  </a:lnTo>
                  <a:lnTo>
                    <a:pt x="157988" y="352069"/>
                  </a:lnTo>
                  <a:lnTo>
                    <a:pt x="144170" y="354114"/>
                  </a:lnTo>
                  <a:lnTo>
                    <a:pt x="104902" y="366433"/>
                  </a:lnTo>
                  <a:lnTo>
                    <a:pt x="70358" y="400354"/>
                  </a:lnTo>
                  <a:lnTo>
                    <a:pt x="76822" y="382320"/>
                  </a:lnTo>
                  <a:lnTo>
                    <a:pt x="82829" y="364020"/>
                  </a:lnTo>
                  <a:lnTo>
                    <a:pt x="88315" y="345503"/>
                  </a:lnTo>
                  <a:lnTo>
                    <a:pt x="90462" y="337337"/>
                  </a:lnTo>
                  <a:lnTo>
                    <a:pt x="93218" y="326834"/>
                  </a:lnTo>
                  <a:lnTo>
                    <a:pt x="119799" y="317715"/>
                  </a:lnTo>
                  <a:lnTo>
                    <a:pt x="125209" y="314045"/>
                  </a:lnTo>
                  <a:lnTo>
                    <a:pt x="142621" y="302272"/>
                  </a:lnTo>
                  <a:lnTo>
                    <a:pt x="160578" y="281495"/>
                  </a:lnTo>
                  <a:lnTo>
                    <a:pt x="172593" y="256336"/>
                  </a:lnTo>
                  <a:lnTo>
                    <a:pt x="149466" y="264668"/>
                  </a:lnTo>
                  <a:lnTo>
                    <a:pt x="128714" y="277431"/>
                  </a:lnTo>
                  <a:lnTo>
                    <a:pt x="110896" y="294081"/>
                  </a:lnTo>
                  <a:lnTo>
                    <a:pt x="96647" y="314045"/>
                  </a:lnTo>
                  <a:lnTo>
                    <a:pt x="100190" y="296608"/>
                  </a:lnTo>
                  <a:lnTo>
                    <a:pt x="103378" y="279069"/>
                  </a:lnTo>
                  <a:lnTo>
                    <a:pt x="106172" y="261454"/>
                  </a:lnTo>
                  <a:lnTo>
                    <a:pt x="108585" y="243776"/>
                  </a:lnTo>
                  <a:lnTo>
                    <a:pt x="113474" y="241884"/>
                  </a:lnTo>
                  <a:lnTo>
                    <a:pt x="122326" y="238467"/>
                  </a:lnTo>
                  <a:lnTo>
                    <a:pt x="135089" y="231559"/>
                  </a:lnTo>
                  <a:lnTo>
                    <a:pt x="142367" y="226314"/>
                  </a:lnTo>
                  <a:lnTo>
                    <a:pt x="146761" y="223164"/>
                  </a:lnTo>
                  <a:lnTo>
                    <a:pt x="157226" y="213385"/>
                  </a:lnTo>
                  <a:lnTo>
                    <a:pt x="166547" y="200736"/>
                  </a:lnTo>
                  <a:lnTo>
                    <a:pt x="173062" y="186563"/>
                  </a:lnTo>
                  <a:lnTo>
                    <a:pt x="176568" y="171373"/>
                  </a:lnTo>
                  <a:lnTo>
                    <a:pt x="176911" y="155473"/>
                  </a:lnTo>
                  <a:close/>
                </a:path>
                <a:path w="491490" h="585470">
                  <a:moveTo>
                    <a:pt x="491236" y="0"/>
                  </a:moveTo>
                  <a:lnTo>
                    <a:pt x="446671" y="22034"/>
                  </a:lnTo>
                  <a:lnTo>
                    <a:pt x="404685" y="48539"/>
                  </a:lnTo>
                  <a:lnTo>
                    <a:pt x="365645" y="79260"/>
                  </a:lnTo>
                  <a:lnTo>
                    <a:pt x="329946" y="113906"/>
                  </a:lnTo>
                  <a:lnTo>
                    <a:pt x="298411" y="151244"/>
                  </a:lnTo>
                  <a:lnTo>
                    <a:pt x="270268" y="190944"/>
                  </a:lnTo>
                  <a:lnTo>
                    <a:pt x="244881" y="232549"/>
                  </a:lnTo>
                  <a:lnTo>
                    <a:pt x="221564" y="275628"/>
                  </a:lnTo>
                  <a:lnTo>
                    <a:pt x="199694" y="319722"/>
                  </a:lnTo>
                  <a:lnTo>
                    <a:pt x="178612" y="364375"/>
                  </a:lnTo>
                  <a:lnTo>
                    <a:pt x="157657" y="409117"/>
                  </a:lnTo>
                  <a:lnTo>
                    <a:pt x="136182" y="453529"/>
                  </a:lnTo>
                  <a:lnTo>
                    <a:pt x="113538" y="497128"/>
                  </a:lnTo>
                  <a:lnTo>
                    <a:pt x="94119" y="530758"/>
                  </a:lnTo>
                  <a:lnTo>
                    <a:pt x="72021" y="562559"/>
                  </a:lnTo>
                  <a:lnTo>
                    <a:pt x="51485" y="585177"/>
                  </a:lnTo>
                  <a:lnTo>
                    <a:pt x="114122" y="585177"/>
                  </a:lnTo>
                  <a:lnTo>
                    <a:pt x="156946" y="555053"/>
                  </a:lnTo>
                  <a:lnTo>
                    <a:pt x="193776" y="525081"/>
                  </a:lnTo>
                  <a:lnTo>
                    <a:pt x="228803" y="493001"/>
                  </a:lnTo>
                  <a:lnTo>
                    <a:pt x="262077" y="459028"/>
                  </a:lnTo>
                  <a:lnTo>
                    <a:pt x="293662" y="423367"/>
                  </a:lnTo>
                  <a:lnTo>
                    <a:pt x="323634" y="386283"/>
                  </a:lnTo>
                  <a:lnTo>
                    <a:pt x="352044" y="347980"/>
                  </a:lnTo>
                  <a:lnTo>
                    <a:pt x="378968" y="308686"/>
                  </a:lnTo>
                  <a:lnTo>
                    <a:pt x="404596" y="268211"/>
                  </a:lnTo>
                  <a:lnTo>
                    <a:pt x="428320" y="226352"/>
                  </a:lnTo>
                  <a:lnTo>
                    <a:pt x="449351" y="183197"/>
                  </a:lnTo>
                  <a:lnTo>
                    <a:pt x="466928" y="138874"/>
                  </a:lnTo>
                  <a:lnTo>
                    <a:pt x="480275" y="93497"/>
                  </a:lnTo>
                  <a:lnTo>
                    <a:pt x="488632" y="47167"/>
                  </a:lnTo>
                  <a:lnTo>
                    <a:pt x="491236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778763"/>
            <a:ext cx="9080500" cy="4364990"/>
            <a:chOff x="0" y="778763"/>
            <a:chExt cx="9080500" cy="4364990"/>
          </a:xfrm>
        </p:grpSpPr>
        <p:sp>
          <p:nvSpPr>
            <p:cNvPr id="13" name="object 13"/>
            <p:cNvSpPr/>
            <p:nvPr/>
          </p:nvSpPr>
          <p:spPr>
            <a:xfrm>
              <a:off x="154228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4" h="268604">
                  <a:moveTo>
                    <a:pt x="324485" y="221330"/>
                  </a:moveTo>
                  <a:lnTo>
                    <a:pt x="318262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9" y="232079"/>
                  </a:lnTo>
                  <a:lnTo>
                    <a:pt x="400278" y="232079"/>
                  </a:lnTo>
                  <a:lnTo>
                    <a:pt x="395478" y="230807"/>
                  </a:lnTo>
                  <a:lnTo>
                    <a:pt x="395159" y="229958"/>
                  </a:lnTo>
                  <a:lnTo>
                    <a:pt x="391287" y="229958"/>
                  </a:lnTo>
                  <a:lnTo>
                    <a:pt x="367642" y="222779"/>
                  </a:lnTo>
                  <a:lnTo>
                    <a:pt x="336931" y="222779"/>
                  </a:lnTo>
                  <a:lnTo>
                    <a:pt x="330707" y="221825"/>
                  </a:lnTo>
                  <a:lnTo>
                    <a:pt x="324485" y="221330"/>
                  </a:lnTo>
                  <a:close/>
                </a:path>
                <a:path w="506094" h="268604">
                  <a:moveTo>
                    <a:pt x="400278" y="232079"/>
                  </a:moveTo>
                  <a:lnTo>
                    <a:pt x="364109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6" y="262562"/>
                  </a:lnTo>
                  <a:lnTo>
                    <a:pt x="504825" y="262598"/>
                  </a:lnTo>
                  <a:lnTo>
                    <a:pt x="505968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4" h="268604">
                  <a:moveTo>
                    <a:pt x="283591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7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1" y="129171"/>
                  </a:lnTo>
                  <a:close/>
                </a:path>
                <a:path w="506094" h="268604">
                  <a:moveTo>
                    <a:pt x="287480" y="186745"/>
                  </a:moveTo>
                  <a:lnTo>
                    <a:pt x="251841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1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1" y="193959"/>
                  </a:lnTo>
                  <a:lnTo>
                    <a:pt x="287480" y="186745"/>
                  </a:lnTo>
                  <a:close/>
                </a:path>
                <a:path w="506094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7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1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4" h="268604">
                  <a:moveTo>
                    <a:pt x="195834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4" y="91058"/>
                  </a:lnTo>
                  <a:close/>
                </a:path>
                <a:path w="506094" h="268604">
                  <a:moveTo>
                    <a:pt x="188280" y="135508"/>
                  </a:moveTo>
                  <a:lnTo>
                    <a:pt x="163194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4" h="268604">
                  <a:moveTo>
                    <a:pt x="97917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7" y="156368"/>
                  </a:lnTo>
                  <a:lnTo>
                    <a:pt x="94234" y="156368"/>
                  </a:lnTo>
                  <a:lnTo>
                    <a:pt x="147786" y="144001"/>
                  </a:lnTo>
                  <a:lnTo>
                    <a:pt x="163194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5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7" y="114744"/>
                  </a:lnTo>
                  <a:close/>
                </a:path>
                <a:path w="506094" h="268604">
                  <a:moveTo>
                    <a:pt x="103886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1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6" y="28778"/>
                  </a:lnTo>
                  <a:close/>
                </a:path>
                <a:path w="506094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7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5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0314" y="4343399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19" h="768350">
                  <a:moveTo>
                    <a:pt x="16002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80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6" y="763136"/>
                  </a:lnTo>
                  <a:lnTo>
                    <a:pt x="258191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7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6" y="554443"/>
                  </a:lnTo>
                  <a:lnTo>
                    <a:pt x="132429" y="521201"/>
                  </a:lnTo>
                  <a:lnTo>
                    <a:pt x="102235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2" y="465797"/>
                  </a:lnTo>
                  <a:close/>
                </a:path>
                <a:path w="261619" h="768350">
                  <a:moveTo>
                    <a:pt x="213360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7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19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60" y="417868"/>
                  </a:lnTo>
                  <a:close/>
                </a:path>
                <a:path w="261619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7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6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6" y="448830"/>
                  </a:lnTo>
                  <a:lnTo>
                    <a:pt x="136000" y="417868"/>
                  </a:lnTo>
                  <a:lnTo>
                    <a:pt x="134575" y="409371"/>
                  </a:lnTo>
                  <a:lnTo>
                    <a:pt x="120777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19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5" y="365840"/>
                  </a:lnTo>
                  <a:lnTo>
                    <a:pt x="141565" y="406919"/>
                  </a:lnTo>
                  <a:lnTo>
                    <a:pt x="141986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19" h="768350">
                  <a:moveTo>
                    <a:pt x="2540" y="140004"/>
                  </a:moveTo>
                  <a:lnTo>
                    <a:pt x="5587" y="190906"/>
                  </a:lnTo>
                  <a:lnTo>
                    <a:pt x="29591" y="236702"/>
                  </a:lnTo>
                  <a:lnTo>
                    <a:pt x="64785" y="269217"/>
                  </a:lnTo>
                  <a:lnTo>
                    <a:pt x="106934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7" y="409371"/>
                  </a:lnTo>
                  <a:lnTo>
                    <a:pt x="134575" y="409371"/>
                  </a:lnTo>
                  <a:lnTo>
                    <a:pt x="130937" y="387678"/>
                  </a:lnTo>
                  <a:lnTo>
                    <a:pt x="126662" y="357003"/>
                  </a:lnTo>
                  <a:lnTo>
                    <a:pt x="123317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6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40" y="140004"/>
                  </a:lnTo>
                  <a:close/>
                </a:path>
                <a:path w="261619" h="768350">
                  <a:moveTo>
                    <a:pt x="173736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9" y="237243"/>
                  </a:lnTo>
                  <a:lnTo>
                    <a:pt x="176323" y="187950"/>
                  </a:lnTo>
                  <a:lnTo>
                    <a:pt x="173736" y="137464"/>
                  </a:lnTo>
                  <a:close/>
                </a:path>
                <a:path w="261619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8" y="101134"/>
                  </a:lnTo>
                  <a:lnTo>
                    <a:pt x="96062" y="153090"/>
                  </a:lnTo>
                  <a:lnTo>
                    <a:pt x="104393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6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8033" y="4558322"/>
              <a:ext cx="492125" cy="585470"/>
            </a:xfrm>
            <a:custGeom>
              <a:avLst/>
              <a:gdLst/>
              <a:ahLst/>
              <a:cxnLst/>
              <a:rect l="l" t="t" r="r" b="b"/>
              <a:pathLst>
                <a:path w="492125" h="585470">
                  <a:moveTo>
                    <a:pt x="441109" y="585177"/>
                  </a:moveTo>
                  <a:lnTo>
                    <a:pt x="398360" y="530758"/>
                  </a:lnTo>
                  <a:lnTo>
                    <a:pt x="378853" y="497128"/>
                  </a:lnTo>
                  <a:lnTo>
                    <a:pt x="356158" y="453529"/>
                  </a:lnTo>
                  <a:lnTo>
                    <a:pt x="334632" y="409117"/>
                  </a:lnTo>
                  <a:lnTo>
                    <a:pt x="313626" y="364375"/>
                  </a:lnTo>
                  <a:lnTo>
                    <a:pt x="292493" y="319722"/>
                  </a:lnTo>
                  <a:lnTo>
                    <a:pt x="270548" y="275628"/>
                  </a:lnTo>
                  <a:lnTo>
                    <a:pt x="247167" y="232549"/>
                  </a:lnTo>
                  <a:lnTo>
                    <a:pt x="221691" y="190944"/>
                  </a:lnTo>
                  <a:lnTo>
                    <a:pt x="193446" y="151244"/>
                  </a:lnTo>
                  <a:lnTo>
                    <a:pt x="161810" y="113906"/>
                  </a:lnTo>
                  <a:lnTo>
                    <a:pt x="125945" y="79260"/>
                  </a:lnTo>
                  <a:lnTo>
                    <a:pt x="86817" y="48539"/>
                  </a:lnTo>
                  <a:lnTo>
                    <a:pt x="44716" y="22034"/>
                  </a:lnTo>
                  <a:lnTo>
                    <a:pt x="0" y="0"/>
                  </a:lnTo>
                  <a:lnTo>
                    <a:pt x="2603" y="47167"/>
                  </a:lnTo>
                  <a:lnTo>
                    <a:pt x="10985" y="93497"/>
                  </a:lnTo>
                  <a:lnTo>
                    <a:pt x="24371" y="138874"/>
                  </a:lnTo>
                  <a:lnTo>
                    <a:pt x="41986" y="183197"/>
                  </a:lnTo>
                  <a:lnTo>
                    <a:pt x="63068" y="226352"/>
                  </a:lnTo>
                  <a:lnTo>
                    <a:pt x="86829" y="268211"/>
                  </a:lnTo>
                  <a:lnTo>
                    <a:pt x="112534" y="308686"/>
                  </a:lnTo>
                  <a:lnTo>
                    <a:pt x="139547" y="347980"/>
                  </a:lnTo>
                  <a:lnTo>
                    <a:pt x="168059" y="386283"/>
                  </a:lnTo>
                  <a:lnTo>
                    <a:pt x="198120" y="423367"/>
                  </a:lnTo>
                  <a:lnTo>
                    <a:pt x="229831" y="459028"/>
                  </a:lnTo>
                  <a:lnTo>
                    <a:pt x="263232" y="493001"/>
                  </a:lnTo>
                  <a:lnTo>
                    <a:pt x="298386" y="525081"/>
                  </a:lnTo>
                  <a:lnTo>
                    <a:pt x="335381" y="555053"/>
                  </a:lnTo>
                  <a:lnTo>
                    <a:pt x="374281" y="582663"/>
                  </a:lnTo>
                  <a:lnTo>
                    <a:pt x="378383" y="585177"/>
                  </a:lnTo>
                  <a:lnTo>
                    <a:pt x="441109" y="585177"/>
                  </a:lnTo>
                  <a:close/>
                </a:path>
                <a:path w="492125" h="585470">
                  <a:moveTo>
                    <a:pt x="491756" y="522224"/>
                  </a:moveTo>
                  <a:lnTo>
                    <a:pt x="490232" y="519645"/>
                  </a:lnTo>
                  <a:lnTo>
                    <a:pt x="478637" y="500684"/>
                  </a:lnTo>
                  <a:lnTo>
                    <a:pt x="467664" y="481431"/>
                  </a:lnTo>
                  <a:lnTo>
                    <a:pt x="457352" y="461822"/>
                  </a:lnTo>
                  <a:lnTo>
                    <a:pt x="447687" y="441820"/>
                  </a:lnTo>
                  <a:lnTo>
                    <a:pt x="449630" y="438289"/>
                  </a:lnTo>
                  <a:lnTo>
                    <a:pt x="454050" y="430263"/>
                  </a:lnTo>
                  <a:lnTo>
                    <a:pt x="458330" y="417741"/>
                  </a:lnTo>
                  <a:lnTo>
                    <a:pt x="460883" y="404558"/>
                  </a:lnTo>
                  <a:lnTo>
                    <a:pt x="462038" y="390994"/>
                  </a:lnTo>
                  <a:lnTo>
                    <a:pt x="462026" y="372135"/>
                  </a:lnTo>
                  <a:lnTo>
                    <a:pt x="460298" y="353377"/>
                  </a:lnTo>
                  <a:lnTo>
                    <a:pt x="456831" y="334797"/>
                  </a:lnTo>
                  <a:lnTo>
                    <a:pt x="451624" y="316484"/>
                  </a:lnTo>
                  <a:lnTo>
                    <a:pt x="445020" y="346659"/>
                  </a:lnTo>
                  <a:lnTo>
                    <a:pt x="441871" y="377037"/>
                  </a:lnTo>
                  <a:lnTo>
                    <a:pt x="441909" y="381406"/>
                  </a:lnTo>
                  <a:lnTo>
                    <a:pt x="442239" y="407860"/>
                  </a:lnTo>
                  <a:lnTo>
                    <a:pt x="446290" y="438289"/>
                  </a:lnTo>
                  <a:lnTo>
                    <a:pt x="437400" y="418223"/>
                  </a:lnTo>
                  <a:lnTo>
                    <a:pt x="430276" y="400354"/>
                  </a:lnTo>
                  <a:lnTo>
                    <a:pt x="429183" y="397611"/>
                  </a:lnTo>
                  <a:lnTo>
                    <a:pt x="421855" y="377037"/>
                  </a:lnTo>
                  <a:lnTo>
                    <a:pt x="415302" y="356184"/>
                  </a:lnTo>
                  <a:lnTo>
                    <a:pt x="422935" y="337337"/>
                  </a:lnTo>
                  <a:lnTo>
                    <a:pt x="426491" y="328574"/>
                  </a:lnTo>
                  <a:lnTo>
                    <a:pt x="432549" y="299567"/>
                  </a:lnTo>
                  <a:lnTo>
                    <a:pt x="433349" y="269989"/>
                  </a:lnTo>
                  <a:lnTo>
                    <a:pt x="428764" y="240652"/>
                  </a:lnTo>
                  <a:lnTo>
                    <a:pt x="417626" y="263194"/>
                  </a:lnTo>
                  <a:lnTo>
                    <a:pt x="410629" y="287235"/>
                  </a:lnTo>
                  <a:lnTo>
                    <a:pt x="407974" y="312166"/>
                  </a:lnTo>
                  <a:lnTo>
                    <a:pt x="409841" y="337337"/>
                  </a:lnTo>
                  <a:lnTo>
                    <a:pt x="405168" y="319328"/>
                  </a:lnTo>
                  <a:lnTo>
                    <a:pt x="403974" y="314045"/>
                  </a:lnTo>
                  <a:lnTo>
                    <a:pt x="401053" y="301142"/>
                  </a:lnTo>
                  <a:lnTo>
                    <a:pt x="397497" y="282803"/>
                  </a:lnTo>
                  <a:lnTo>
                    <a:pt x="394474" y="264375"/>
                  </a:lnTo>
                  <a:lnTo>
                    <a:pt x="407174" y="241884"/>
                  </a:lnTo>
                  <a:lnTo>
                    <a:pt x="409473" y="237807"/>
                  </a:lnTo>
                  <a:lnTo>
                    <a:pt x="418680" y="209118"/>
                  </a:lnTo>
                  <a:lnTo>
                    <a:pt x="421805" y="179235"/>
                  </a:lnTo>
                  <a:lnTo>
                    <a:pt x="418604" y="149059"/>
                  </a:lnTo>
                  <a:lnTo>
                    <a:pt x="407631" y="170891"/>
                  </a:lnTo>
                  <a:lnTo>
                    <a:pt x="399364" y="193802"/>
                  </a:lnTo>
                  <a:lnTo>
                    <a:pt x="393839" y="217627"/>
                  </a:lnTo>
                  <a:lnTo>
                    <a:pt x="391172" y="241884"/>
                  </a:lnTo>
                  <a:lnTo>
                    <a:pt x="389877" y="229450"/>
                  </a:lnTo>
                  <a:lnTo>
                    <a:pt x="389585" y="226314"/>
                  </a:lnTo>
                  <a:lnTo>
                    <a:pt x="388708" y="216865"/>
                  </a:lnTo>
                  <a:lnTo>
                    <a:pt x="387807" y="204685"/>
                  </a:lnTo>
                  <a:lnTo>
                    <a:pt x="387235" y="192189"/>
                  </a:lnTo>
                  <a:lnTo>
                    <a:pt x="394398" y="161048"/>
                  </a:lnTo>
                  <a:lnTo>
                    <a:pt x="395744" y="129374"/>
                  </a:lnTo>
                  <a:lnTo>
                    <a:pt x="391261" y="98005"/>
                  </a:lnTo>
                  <a:lnTo>
                    <a:pt x="381012" y="67805"/>
                  </a:lnTo>
                  <a:lnTo>
                    <a:pt x="373100" y="98323"/>
                  </a:lnTo>
                  <a:lnTo>
                    <a:pt x="370001" y="129451"/>
                  </a:lnTo>
                  <a:lnTo>
                    <a:pt x="371843" y="160705"/>
                  </a:lnTo>
                  <a:lnTo>
                    <a:pt x="378726" y="191566"/>
                  </a:lnTo>
                  <a:lnTo>
                    <a:pt x="379209" y="200736"/>
                  </a:lnTo>
                  <a:lnTo>
                    <a:pt x="379755" y="209118"/>
                  </a:lnTo>
                  <a:lnTo>
                    <a:pt x="380403" y="217627"/>
                  </a:lnTo>
                  <a:lnTo>
                    <a:pt x="381139" y="226314"/>
                  </a:lnTo>
                  <a:lnTo>
                    <a:pt x="377444" y="216865"/>
                  </a:lnTo>
                  <a:lnTo>
                    <a:pt x="350812" y="180733"/>
                  </a:lnTo>
                  <a:lnTo>
                    <a:pt x="314972" y="155473"/>
                  </a:lnTo>
                  <a:lnTo>
                    <a:pt x="315226" y="171373"/>
                  </a:lnTo>
                  <a:lnTo>
                    <a:pt x="334530" y="213385"/>
                  </a:lnTo>
                  <a:lnTo>
                    <a:pt x="369531" y="238467"/>
                  </a:lnTo>
                  <a:lnTo>
                    <a:pt x="383298" y="243776"/>
                  </a:lnTo>
                  <a:lnTo>
                    <a:pt x="385635" y="261454"/>
                  </a:lnTo>
                  <a:lnTo>
                    <a:pt x="388454" y="279069"/>
                  </a:lnTo>
                  <a:lnTo>
                    <a:pt x="391668" y="296608"/>
                  </a:lnTo>
                  <a:lnTo>
                    <a:pt x="395236" y="314045"/>
                  </a:lnTo>
                  <a:lnTo>
                    <a:pt x="380949" y="294081"/>
                  </a:lnTo>
                  <a:lnTo>
                    <a:pt x="363118" y="277431"/>
                  </a:lnTo>
                  <a:lnTo>
                    <a:pt x="342353" y="264668"/>
                  </a:lnTo>
                  <a:lnTo>
                    <a:pt x="319290" y="256336"/>
                  </a:lnTo>
                  <a:lnTo>
                    <a:pt x="331292" y="281495"/>
                  </a:lnTo>
                  <a:lnTo>
                    <a:pt x="349237" y="302272"/>
                  </a:lnTo>
                  <a:lnTo>
                    <a:pt x="372021" y="317715"/>
                  </a:lnTo>
                  <a:lnTo>
                    <a:pt x="398538" y="326834"/>
                  </a:lnTo>
                  <a:lnTo>
                    <a:pt x="403504" y="345503"/>
                  </a:lnTo>
                  <a:lnTo>
                    <a:pt x="409028" y="364020"/>
                  </a:lnTo>
                  <a:lnTo>
                    <a:pt x="415048" y="382320"/>
                  </a:lnTo>
                  <a:lnTo>
                    <a:pt x="421525" y="400354"/>
                  </a:lnTo>
                  <a:lnTo>
                    <a:pt x="414337" y="390448"/>
                  </a:lnTo>
                  <a:lnTo>
                    <a:pt x="374472" y="360756"/>
                  </a:lnTo>
                  <a:lnTo>
                    <a:pt x="333895" y="352069"/>
                  </a:lnTo>
                  <a:lnTo>
                    <a:pt x="351955" y="377037"/>
                  </a:lnTo>
                  <a:lnTo>
                    <a:pt x="374561" y="397611"/>
                  </a:lnTo>
                  <a:lnTo>
                    <a:pt x="400939" y="413105"/>
                  </a:lnTo>
                  <a:lnTo>
                    <a:pt x="430288" y="422846"/>
                  </a:lnTo>
                  <a:lnTo>
                    <a:pt x="441794" y="449046"/>
                  </a:lnTo>
                  <a:lnTo>
                    <a:pt x="468426" y="499770"/>
                  </a:lnTo>
                  <a:lnTo>
                    <a:pt x="486549" y="526300"/>
                  </a:lnTo>
                  <a:lnTo>
                    <a:pt x="488200" y="525665"/>
                  </a:lnTo>
                  <a:lnTo>
                    <a:pt x="490359" y="524776"/>
                  </a:lnTo>
                  <a:lnTo>
                    <a:pt x="491756" y="52222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78763"/>
              <a:ext cx="4538471" cy="4288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8471" y="859535"/>
              <a:ext cx="4541520" cy="4265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7644" y="235966"/>
            <a:ext cx="78701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55" dirty="0">
                <a:solidFill>
                  <a:srgbClr val="DF6666"/>
                </a:solidFill>
              </a:rPr>
              <a:t>Există </a:t>
            </a:r>
            <a:r>
              <a:rPr sz="2200" spc="-25" dirty="0">
                <a:solidFill>
                  <a:srgbClr val="DF6666"/>
                </a:solidFill>
              </a:rPr>
              <a:t>o </a:t>
            </a:r>
            <a:r>
              <a:rPr sz="2200" spc="80" dirty="0">
                <a:solidFill>
                  <a:srgbClr val="DF6666"/>
                </a:solidFill>
              </a:rPr>
              <a:t>lege </a:t>
            </a:r>
            <a:r>
              <a:rPr sz="2200" spc="150" dirty="0">
                <a:solidFill>
                  <a:srgbClr val="DF6666"/>
                </a:solidFill>
              </a:rPr>
              <a:t>care </a:t>
            </a:r>
            <a:r>
              <a:rPr sz="2200" spc="170" dirty="0">
                <a:solidFill>
                  <a:srgbClr val="DF6666"/>
                </a:solidFill>
              </a:rPr>
              <a:t>interzice </a:t>
            </a:r>
            <a:r>
              <a:rPr sz="2200" spc="-55" dirty="0">
                <a:solidFill>
                  <a:srgbClr val="DF6666"/>
                </a:solidFill>
                <a:latin typeface="Arimo"/>
                <a:cs typeface="Arimo"/>
              </a:rPr>
              <a:t>ș</a:t>
            </a:r>
            <a:r>
              <a:rPr sz="2200" spc="-55" dirty="0">
                <a:solidFill>
                  <a:srgbClr val="DF6666"/>
                </a:solidFill>
              </a:rPr>
              <a:t>i </a:t>
            </a:r>
            <a:r>
              <a:rPr sz="2200" spc="40" dirty="0">
                <a:solidFill>
                  <a:srgbClr val="DF6666"/>
                </a:solidFill>
              </a:rPr>
              <a:t>pedepse</a:t>
            </a:r>
            <a:r>
              <a:rPr sz="2200" spc="40" dirty="0">
                <a:solidFill>
                  <a:srgbClr val="DF6666"/>
                </a:solidFill>
                <a:latin typeface="Arimo"/>
                <a:cs typeface="Arimo"/>
              </a:rPr>
              <a:t>ș</a:t>
            </a:r>
            <a:r>
              <a:rPr sz="2200" spc="40" dirty="0">
                <a:solidFill>
                  <a:srgbClr val="DF6666"/>
                </a:solidFill>
              </a:rPr>
              <a:t>te</a:t>
            </a:r>
            <a:r>
              <a:rPr sz="2200" spc="-185" dirty="0">
                <a:solidFill>
                  <a:srgbClr val="DF6666"/>
                </a:solidFill>
              </a:rPr>
              <a:t> </a:t>
            </a:r>
            <a:r>
              <a:rPr sz="2200" spc="155" dirty="0">
                <a:solidFill>
                  <a:srgbClr val="DF6666"/>
                </a:solidFill>
              </a:rPr>
              <a:t>bullying-ul!</a:t>
            </a:r>
            <a:endParaRPr sz="2200">
              <a:latin typeface="Arimo"/>
              <a:cs typeface="Arim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90"/>
              </a:spcBef>
            </a:pPr>
            <a:r>
              <a:rPr spc="-145" dirty="0"/>
              <a:t>În </a:t>
            </a:r>
            <a:r>
              <a:rPr spc="-85" dirty="0"/>
              <a:t>România </a:t>
            </a:r>
            <a:r>
              <a:rPr spc="-60" dirty="0"/>
              <a:t>bullyingul </a:t>
            </a:r>
            <a:r>
              <a:rPr spc="-65" dirty="0"/>
              <a:t>este</a:t>
            </a:r>
            <a:r>
              <a:rPr spc="90" dirty="0"/>
              <a:t> </a:t>
            </a:r>
            <a:r>
              <a:rPr spc="-75" dirty="0"/>
              <a:t>interzis</a:t>
            </a:r>
          </a:p>
          <a:p>
            <a:pPr marL="3810" algn="ctr">
              <a:lnSpc>
                <a:spcPct val="100000"/>
              </a:lnSpc>
              <a:spcBef>
                <a:spcPts val="290"/>
              </a:spcBef>
            </a:pPr>
            <a:r>
              <a:rPr spc="-50" dirty="0"/>
              <a:t>și se </a:t>
            </a:r>
            <a:r>
              <a:rPr spc="-60" dirty="0"/>
              <a:t>pedepsește </a:t>
            </a:r>
            <a:r>
              <a:rPr spc="-95" dirty="0"/>
              <a:t>conform</a:t>
            </a:r>
            <a:r>
              <a:rPr spc="210" dirty="0"/>
              <a:t> </a:t>
            </a:r>
            <a:r>
              <a:rPr spc="-60" dirty="0"/>
              <a:t>legii.</a:t>
            </a:r>
          </a:p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pc="-65" dirty="0"/>
              <a:t>Legea </a:t>
            </a:r>
            <a:r>
              <a:rPr spc="-95" dirty="0"/>
              <a:t>nr. </a:t>
            </a:r>
            <a:r>
              <a:rPr spc="15" dirty="0"/>
              <a:t>221/2019</a:t>
            </a:r>
            <a:r>
              <a:rPr spc="-100" dirty="0"/>
              <a:t> </a:t>
            </a:r>
            <a:r>
              <a:rPr spc="-95" dirty="0"/>
              <a:t>pentru</a:t>
            </a:r>
          </a:p>
          <a:p>
            <a:pPr marL="3810" algn="ctr">
              <a:lnSpc>
                <a:spcPct val="100000"/>
              </a:lnSpc>
              <a:spcBef>
                <a:spcPts val="290"/>
              </a:spcBef>
            </a:pPr>
            <a:r>
              <a:rPr spc="-85" dirty="0"/>
              <a:t>modificarea </a:t>
            </a:r>
            <a:r>
              <a:rPr spc="-50" dirty="0"/>
              <a:t>și </a:t>
            </a:r>
            <a:r>
              <a:rPr spc="-80" dirty="0"/>
              <a:t>completarea</a:t>
            </a:r>
            <a:r>
              <a:rPr spc="165" dirty="0"/>
              <a:t> </a:t>
            </a:r>
            <a:r>
              <a:rPr spc="-60" dirty="0"/>
              <a:t>Legii</a:t>
            </a:r>
          </a:p>
          <a:p>
            <a:pPr marL="85725" marR="76835" indent="-1270" algn="ctr">
              <a:lnSpc>
                <a:spcPct val="114999"/>
              </a:lnSpc>
            </a:pPr>
            <a:r>
              <a:rPr spc="-85" dirty="0"/>
              <a:t>educației naționale </a:t>
            </a:r>
            <a:r>
              <a:rPr spc="-95" dirty="0"/>
              <a:t>nr. </a:t>
            </a:r>
            <a:r>
              <a:rPr spc="5" dirty="0"/>
              <a:t>1/2011  </a:t>
            </a:r>
            <a:r>
              <a:rPr spc="-110" dirty="0"/>
              <a:t>Norme </a:t>
            </a:r>
            <a:r>
              <a:rPr spc="-75" dirty="0"/>
              <a:t>metodologice </a:t>
            </a:r>
            <a:r>
              <a:rPr spc="-70" dirty="0"/>
              <a:t>de aplicare </a:t>
            </a:r>
            <a:r>
              <a:rPr spc="-95" dirty="0"/>
              <a:t>a  </a:t>
            </a:r>
            <a:r>
              <a:rPr spc="-75" dirty="0"/>
              <a:t>prevederilor </a:t>
            </a:r>
            <a:r>
              <a:rPr u="sng" spc="-8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art. </a:t>
            </a:r>
            <a:r>
              <a:rPr u="sng" spc="4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7 </a:t>
            </a:r>
            <a:r>
              <a:rPr u="sng" spc="-7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alin. </a:t>
            </a:r>
            <a:r>
              <a:rPr u="sng" spc="2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(1^1),</a:t>
            </a:r>
            <a:r>
              <a:rPr spc="20" dirty="0">
                <a:solidFill>
                  <a:srgbClr val="1A4E6D"/>
                </a:solidFill>
                <a:hlinkClick r:id="rId4"/>
              </a:rPr>
              <a:t> </a:t>
            </a:r>
            <a:r>
              <a:rPr u="sng" spc="-8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</a:rPr>
              <a:t>art. </a:t>
            </a:r>
            <a:r>
              <a:rPr spc="-85" dirty="0">
                <a:solidFill>
                  <a:srgbClr val="1A4E6D"/>
                </a:solidFill>
              </a:rPr>
              <a:t> </a:t>
            </a:r>
            <a:r>
              <a:rPr u="sng" spc="4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56^1</a:t>
            </a:r>
            <a:r>
              <a:rPr spc="40" dirty="0">
                <a:solidFill>
                  <a:srgbClr val="1A4E6D"/>
                </a:solidFill>
                <a:hlinkClick r:id="rId4"/>
              </a:rPr>
              <a:t> </a:t>
            </a:r>
            <a:r>
              <a:rPr spc="-50" dirty="0">
                <a:hlinkClick r:id="rId4"/>
              </a:rPr>
              <a:t>și ale </a:t>
            </a:r>
            <a:r>
              <a:rPr u="sng" spc="-7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pct. </a:t>
            </a:r>
            <a:r>
              <a:rPr u="sng" spc="4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6^1 </a:t>
            </a:r>
            <a:r>
              <a:rPr u="sng" spc="-8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din </a:t>
            </a:r>
            <a:r>
              <a:rPr u="sng" spc="-90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anexa </a:t>
            </a:r>
            <a:r>
              <a:rPr u="sng" spc="-4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la </a:t>
            </a:r>
            <a:r>
              <a:rPr spc="-45" dirty="0">
                <a:solidFill>
                  <a:srgbClr val="1A4E6D"/>
                </a:solidFill>
                <a:hlinkClick r:id="rId4"/>
              </a:rPr>
              <a:t> </a:t>
            </a:r>
            <a:r>
              <a:rPr u="sng" spc="-6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Legea </a:t>
            </a:r>
            <a:r>
              <a:rPr u="sng" spc="-8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educației naționale</a:t>
            </a:r>
            <a:r>
              <a:rPr u="sng" spc="21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 </a:t>
            </a:r>
            <a:r>
              <a:rPr u="sng" spc="-95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nr.</a:t>
            </a: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u="sng" dirty="0">
                <a:solidFill>
                  <a:srgbClr val="1A4E6D"/>
                </a:solidFill>
                <a:uFill>
                  <a:solidFill>
                    <a:srgbClr val="1A4E6D"/>
                  </a:solidFill>
                </a:uFill>
                <a:hlinkClick r:id="rId4"/>
              </a:rPr>
              <a:t>1/2011</a:t>
            </a:r>
            <a:r>
              <a:rPr dirty="0">
                <a:hlinkClick r:id="rId4"/>
              </a:rPr>
              <a:t>, </a:t>
            </a:r>
            <a:r>
              <a:rPr spc="-80" dirty="0">
                <a:hlinkClick r:id="rId4"/>
              </a:rPr>
              <a:t>privind </a:t>
            </a:r>
            <a:r>
              <a:rPr spc="-75" dirty="0">
                <a:hlinkClick r:id="rId4"/>
              </a:rPr>
              <a:t>violența</a:t>
            </a:r>
            <a:r>
              <a:rPr spc="145" dirty="0">
                <a:hlinkClick r:id="rId4"/>
              </a:rPr>
              <a:t> </a:t>
            </a:r>
            <a:r>
              <a:rPr spc="-65" dirty="0">
                <a:hlinkClick r:id="rId4"/>
              </a:rPr>
              <a:t>psihologică</a:t>
            </a:r>
          </a:p>
          <a:p>
            <a:pPr marL="564515">
              <a:lnSpc>
                <a:spcPct val="100000"/>
              </a:lnSpc>
              <a:spcBef>
                <a:spcPts val="290"/>
              </a:spcBef>
            </a:pPr>
            <a:r>
              <a:rPr spc="-5" dirty="0"/>
              <a:t>– </a:t>
            </a:r>
            <a:r>
              <a:rPr spc="-60" dirty="0"/>
              <a:t>bullying, </a:t>
            </a:r>
            <a:r>
              <a:rPr spc="40" dirty="0"/>
              <a:t>27 </a:t>
            </a:r>
            <a:r>
              <a:rPr spc="-120" dirty="0"/>
              <a:t>mai</a:t>
            </a:r>
            <a:r>
              <a:rPr spc="-150" dirty="0"/>
              <a:t> </a:t>
            </a:r>
            <a:r>
              <a:rPr spc="40" dirty="0"/>
              <a:t>2020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Legea </a:t>
            </a:r>
            <a:r>
              <a:rPr spc="-85" dirty="0"/>
              <a:t>nr.</a:t>
            </a:r>
            <a:r>
              <a:rPr spc="70" dirty="0"/>
              <a:t> </a:t>
            </a:r>
            <a:r>
              <a:rPr spc="10" dirty="0"/>
              <a:t>221/2019</a:t>
            </a:r>
          </a:p>
          <a:p>
            <a:pPr marL="50800" marR="41910" algn="just">
              <a:lnSpc>
                <a:spcPct val="100000"/>
              </a:lnSpc>
            </a:pPr>
            <a:r>
              <a:rPr b="0" spc="-20" dirty="0">
                <a:latin typeface="Arial"/>
                <a:cs typeface="Arial"/>
              </a:rPr>
              <a:t>ART.</a:t>
            </a:r>
            <a:r>
              <a:rPr b="0" spc="345" dirty="0">
                <a:latin typeface="Arial"/>
                <a:cs typeface="Arial"/>
              </a:rPr>
              <a:t> </a:t>
            </a:r>
            <a:r>
              <a:rPr b="0" spc="60" dirty="0">
                <a:latin typeface="Arial"/>
                <a:cs typeface="Arial"/>
              </a:rPr>
              <a:t>7 </a:t>
            </a:r>
            <a:r>
              <a:rPr b="0" dirty="0">
                <a:latin typeface="Arial"/>
                <a:cs typeface="Arial"/>
              </a:rPr>
              <a:t>(1) </a:t>
            </a:r>
            <a:r>
              <a:rPr b="0" spc="-10" dirty="0">
                <a:latin typeface="Arial"/>
                <a:cs typeface="Arial"/>
              </a:rPr>
              <a:t>În </a:t>
            </a:r>
            <a:r>
              <a:rPr b="0" spc="20" dirty="0">
                <a:latin typeface="Arial"/>
                <a:cs typeface="Arial"/>
              </a:rPr>
              <a:t>unităţile, </a:t>
            </a:r>
            <a:r>
              <a:rPr b="0" spc="-25" dirty="0">
                <a:latin typeface="Arial"/>
                <a:cs typeface="Arial"/>
              </a:rPr>
              <a:t>în </a:t>
            </a:r>
            <a:r>
              <a:rPr b="0" spc="35" dirty="0">
                <a:latin typeface="Arial"/>
                <a:cs typeface="Arial"/>
              </a:rPr>
              <a:t>instituţiile </a:t>
            </a:r>
            <a:r>
              <a:rPr b="0" spc="-5" dirty="0">
                <a:latin typeface="Arial"/>
                <a:cs typeface="Arial"/>
              </a:rPr>
              <a:t>de  </a:t>
            </a:r>
            <a:r>
              <a:rPr b="0" spc="10" dirty="0">
                <a:latin typeface="Arial"/>
                <a:cs typeface="Arial"/>
              </a:rPr>
              <a:t>învăţământ </a:t>
            </a:r>
            <a:r>
              <a:rPr b="0" spc="-10" dirty="0">
                <a:latin typeface="Arial"/>
                <a:cs typeface="Arial"/>
              </a:rPr>
              <a:t>şi </a:t>
            </a:r>
            <a:r>
              <a:rPr b="0" spc="-25" dirty="0">
                <a:latin typeface="Arial"/>
                <a:cs typeface="Arial"/>
              </a:rPr>
              <a:t>în </a:t>
            </a:r>
            <a:r>
              <a:rPr b="0" spc="25" dirty="0">
                <a:latin typeface="Arial"/>
                <a:cs typeface="Arial"/>
              </a:rPr>
              <a:t>toate </a:t>
            </a:r>
            <a:r>
              <a:rPr b="0" spc="15" dirty="0">
                <a:latin typeface="Arial"/>
                <a:cs typeface="Arial"/>
              </a:rPr>
              <a:t>spaţiile </a:t>
            </a:r>
            <a:r>
              <a:rPr b="0" spc="10" dirty="0">
                <a:latin typeface="Arial"/>
                <a:cs typeface="Arial"/>
              </a:rPr>
              <a:t>destinate  </a:t>
            </a:r>
            <a:r>
              <a:rPr b="0" dirty="0">
                <a:latin typeface="Arial"/>
                <a:cs typeface="Arial"/>
              </a:rPr>
              <a:t>educaţiei </a:t>
            </a:r>
            <a:r>
              <a:rPr b="0" spc="-10" dirty="0">
                <a:latin typeface="Arial"/>
                <a:cs typeface="Arial"/>
              </a:rPr>
              <a:t>şi </a:t>
            </a:r>
            <a:r>
              <a:rPr b="0" spc="20" dirty="0">
                <a:latin typeface="Arial"/>
                <a:cs typeface="Arial"/>
              </a:rPr>
              <a:t>formării </a:t>
            </a:r>
            <a:r>
              <a:rPr b="0" spc="10" dirty="0">
                <a:latin typeface="Arial"/>
                <a:cs typeface="Arial"/>
              </a:rPr>
              <a:t>profesionale </a:t>
            </a:r>
            <a:r>
              <a:rPr b="0" spc="25" dirty="0">
                <a:latin typeface="Arial"/>
                <a:cs typeface="Arial"/>
              </a:rPr>
              <a:t>sunt  </a:t>
            </a:r>
            <a:r>
              <a:rPr b="0" dirty="0">
                <a:latin typeface="Arial"/>
                <a:cs typeface="Arial"/>
              </a:rPr>
              <a:t>interzise </a:t>
            </a:r>
            <a:r>
              <a:rPr b="0" spc="25" dirty="0">
                <a:latin typeface="Arial"/>
                <a:cs typeface="Arial"/>
              </a:rPr>
              <a:t>activităţile </a:t>
            </a:r>
            <a:r>
              <a:rPr b="0" spc="-20" dirty="0">
                <a:latin typeface="Arial"/>
                <a:cs typeface="Arial"/>
              </a:rPr>
              <a:t>care încalcă </a:t>
            </a:r>
            <a:r>
              <a:rPr b="0" spc="15" dirty="0">
                <a:latin typeface="Arial"/>
                <a:cs typeface="Arial"/>
              </a:rPr>
              <a:t>normele </a:t>
            </a:r>
            <a:r>
              <a:rPr b="0" spc="-5" dirty="0">
                <a:latin typeface="Arial"/>
                <a:cs typeface="Arial"/>
              </a:rPr>
              <a:t>de  </a:t>
            </a:r>
            <a:r>
              <a:rPr b="0" spc="25" dirty="0">
                <a:latin typeface="Arial"/>
                <a:cs typeface="Arial"/>
              </a:rPr>
              <a:t>moralitate </a:t>
            </a:r>
            <a:r>
              <a:rPr b="0" spc="-10" dirty="0">
                <a:latin typeface="Arial"/>
                <a:cs typeface="Arial"/>
              </a:rPr>
              <a:t>şi orice </a:t>
            </a:r>
            <a:r>
              <a:rPr b="0" spc="20" dirty="0">
                <a:latin typeface="Arial"/>
                <a:cs typeface="Arial"/>
              </a:rPr>
              <a:t>activităţi </a:t>
            </a:r>
            <a:r>
              <a:rPr b="0" spc="-25" dirty="0">
                <a:latin typeface="Arial"/>
                <a:cs typeface="Arial"/>
              </a:rPr>
              <a:t>care </a:t>
            </a:r>
            <a:r>
              <a:rPr b="0" spc="45" dirty="0">
                <a:latin typeface="Arial"/>
                <a:cs typeface="Arial"/>
              </a:rPr>
              <a:t>pot </a:t>
            </a:r>
            <a:r>
              <a:rPr b="0" spc="5" dirty="0">
                <a:latin typeface="Arial"/>
                <a:cs typeface="Arial"/>
              </a:rPr>
              <a:t>pune </a:t>
            </a:r>
            <a:r>
              <a:rPr b="0" spc="-15" dirty="0">
                <a:latin typeface="Arial"/>
                <a:cs typeface="Arial"/>
              </a:rPr>
              <a:t>în  </a:t>
            </a:r>
            <a:r>
              <a:rPr b="0" spc="15" dirty="0">
                <a:latin typeface="Arial"/>
                <a:cs typeface="Arial"/>
              </a:rPr>
              <a:t>pericol </a:t>
            </a:r>
            <a:r>
              <a:rPr b="0" dirty="0">
                <a:latin typeface="Arial"/>
                <a:cs typeface="Arial"/>
              </a:rPr>
              <a:t>sănătatea </a:t>
            </a:r>
            <a:r>
              <a:rPr b="0" spc="-10" dirty="0">
                <a:latin typeface="Arial"/>
                <a:cs typeface="Arial"/>
              </a:rPr>
              <a:t>şi </a:t>
            </a:r>
            <a:r>
              <a:rPr b="0" spc="20" dirty="0">
                <a:latin typeface="Arial"/>
                <a:cs typeface="Arial"/>
              </a:rPr>
              <a:t>integritatea </a:t>
            </a:r>
            <a:r>
              <a:rPr b="0" spc="-10" dirty="0">
                <a:latin typeface="Arial"/>
                <a:cs typeface="Arial"/>
              </a:rPr>
              <a:t>fizică </a:t>
            </a:r>
            <a:r>
              <a:rPr b="0" spc="-20" dirty="0">
                <a:latin typeface="Arial"/>
                <a:cs typeface="Arial"/>
              </a:rPr>
              <a:t>sau  </a:t>
            </a:r>
            <a:r>
              <a:rPr b="0" spc="-10" dirty="0">
                <a:latin typeface="Arial"/>
                <a:cs typeface="Arial"/>
              </a:rPr>
              <a:t>psihică </a:t>
            </a:r>
            <a:r>
              <a:rPr b="0" spc="-35" dirty="0">
                <a:latin typeface="Arial"/>
                <a:cs typeface="Arial"/>
              </a:rPr>
              <a:t>a </a:t>
            </a:r>
            <a:r>
              <a:rPr b="0" spc="15" dirty="0">
                <a:latin typeface="Arial"/>
                <a:cs typeface="Arial"/>
              </a:rPr>
              <a:t>copiilor </a:t>
            </a:r>
            <a:r>
              <a:rPr b="0" spc="-10" dirty="0">
                <a:latin typeface="Arial"/>
                <a:cs typeface="Arial"/>
              </a:rPr>
              <a:t>şi </a:t>
            </a:r>
            <a:r>
              <a:rPr b="0" spc="-35" dirty="0">
                <a:latin typeface="Arial"/>
                <a:cs typeface="Arial"/>
              </a:rPr>
              <a:t>a </a:t>
            </a:r>
            <a:r>
              <a:rPr b="0" spc="20" dirty="0">
                <a:latin typeface="Arial"/>
                <a:cs typeface="Arial"/>
              </a:rPr>
              <a:t>tinerilor, </a:t>
            </a:r>
            <a:r>
              <a:rPr b="0" spc="5" dirty="0">
                <a:latin typeface="Arial"/>
                <a:cs typeface="Arial"/>
              </a:rPr>
              <a:t>respectiv </a:t>
            </a:r>
            <a:r>
              <a:rPr b="0" spc="-35" dirty="0">
                <a:latin typeface="Arial"/>
                <a:cs typeface="Arial"/>
              </a:rPr>
              <a:t>a  </a:t>
            </a:r>
            <a:r>
              <a:rPr b="0" spc="15" dirty="0">
                <a:latin typeface="Arial"/>
                <a:cs typeface="Arial"/>
              </a:rPr>
              <a:t>personalului </a:t>
            </a:r>
            <a:r>
              <a:rPr b="0" spc="-5" dirty="0">
                <a:latin typeface="Arial"/>
                <a:cs typeface="Arial"/>
              </a:rPr>
              <a:t>didactic, </a:t>
            </a:r>
            <a:r>
              <a:rPr b="0" spc="5" dirty="0">
                <a:latin typeface="Arial"/>
                <a:cs typeface="Arial"/>
              </a:rPr>
              <a:t>didactic  </a:t>
            </a:r>
            <a:r>
              <a:rPr b="0" spc="15" dirty="0">
                <a:latin typeface="Arial"/>
                <a:cs typeface="Arial"/>
              </a:rPr>
              <a:t>auxiliar </a:t>
            </a:r>
            <a:r>
              <a:rPr b="0" spc="-10" dirty="0">
                <a:latin typeface="Arial"/>
                <a:cs typeface="Arial"/>
              </a:rPr>
              <a:t>şi  </a:t>
            </a:r>
            <a:r>
              <a:rPr b="0" spc="-5" dirty="0">
                <a:latin typeface="Arial"/>
                <a:cs typeface="Arial"/>
              </a:rPr>
              <a:t>nedidactic, </a:t>
            </a:r>
            <a:r>
              <a:rPr b="0" dirty="0">
                <a:latin typeface="Arial"/>
                <a:cs typeface="Arial"/>
              </a:rPr>
              <a:t>precum </a:t>
            </a:r>
            <a:r>
              <a:rPr b="0" spc="-10" dirty="0">
                <a:latin typeface="Arial"/>
                <a:cs typeface="Arial"/>
              </a:rPr>
              <a:t>şi </a:t>
            </a:r>
            <a:r>
              <a:rPr b="0" spc="25" dirty="0">
                <a:latin typeface="Arial"/>
                <a:cs typeface="Arial"/>
              </a:rPr>
              <a:t>activităţile </a:t>
            </a:r>
            <a:r>
              <a:rPr b="0" dirty="0">
                <a:latin typeface="Arial"/>
                <a:cs typeface="Arial"/>
              </a:rPr>
              <a:t>de </a:t>
            </a:r>
            <a:r>
              <a:rPr b="0" spc="10" dirty="0">
                <a:latin typeface="Arial"/>
                <a:cs typeface="Arial"/>
              </a:rPr>
              <a:t>natură  </a:t>
            </a:r>
            <a:r>
              <a:rPr b="0" spc="20" dirty="0">
                <a:latin typeface="Arial"/>
                <a:cs typeface="Arial"/>
              </a:rPr>
              <a:t>politică </a:t>
            </a:r>
            <a:r>
              <a:rPr b="0" spc="-10" dirty="0">
                <a:latin typeface="Arial"/>
                <a:cs typeface="Arial"/>
              </a:rPr>
              <a:t>şi </a:t>
            </a:r>
            <a:r>
              <a:rPr b="0" spc="25" dirty="0">
                <a:latin typeface="Arial"/>
                <a:cs typeface="Arial"/>
              </a:rPr>
              <a:t>prozelitismul</a:t>
            </a:r>
            <a:r>
              <a:rPr b="0" spc="-135" dirty="0">
                <a:latin typeface="Arial"/>
                <a:cs typeface="Arial"/>
              </a:rPr>
              <a:t> </a:t>
            </a:r>
            <a:r>
              <a:rPr b="0" spc="10" dirty="0">
                <a:latin typeface="Arial"/>
                <a:cs typeface="Arial"/>
              </a:rPr>
              <a:t>religios.</a:t>
            </a:r>
          </a:p>
          <a:p>
            <a:pPr marL="50800" marR="187960">
              <a:lnSpc>
                <a:spcPct val="100000"/>
              </a:lnSpc>
            </a:pPr>
            <a:r>
              <a:rPr i="1" spc="45" dirty="0">
                <a:latin typeface="Noto Sans"/>
                <a:cs typeface="Noto Sans"/>
              </a:rPr>
              <a:t>(1</a:t>
            </a:r>
            <a:r>
              <a:rPr sz="1350" i="1" spc="67" baseline="24691" dirty="0">
                <a:latin typeface="Noto Sans"/>
                <a:cs typeface="Noto Sans"/>
              </a:rPr>
              <a:t>1</a:t>
            </a:r>
            <a:r>
              <a:rPr sz="1400" i="1" spc="45" dirty="0">
                <a:latin typeface="Noto Sans"/>
                <a:cs typeface="Noto Sans"/>
              </a:rPr>
              <a:t>) </a:t>
            </a:r>
            <a:r>
              <a:rPr sz="1400" i="1" spc="-85" dirty="0">
                <a:latin typeface="Noto Sans"/>
                <a:cs typeface="Noto Sans"/>
              </a:rPr>
              <a:t>În </a:t>
            </a:r>
            <a:r>
              <a:rPr sz="1400" i="1" spc="-35" dirty="0">
                <a:latin typeface="Noto Sans"/>
                <a:cs typeface="Noto Sans"/>
              </a:rPr>
              <a:t>unitățile </a:t>
            </a:r>
            <a:r>
              <a:rPr sz="1400" i="1" spc="-5" dirty="0">
                <a:latin typeface="Noto Sans"/>
                <a:cs typeface="Noto Sans"/>
              </a:rPr>
              <a:t>de </a:t>
            </a:r>
            <a:r>
              <a:rPr sz="1400" i="1" spc="-40" dirty="0">
                <a:latin typeface="Noto Sans"/>
                <a:cs typeface="Noto Sans"/>
              </a:rPr>
              <a:t>învățământ </a:t>
            </a:r>
            <a:r>
              <a:rPr sz="1400" i="1" spc="-20" dirty="0">
                <a:latin typeface="Noto Sans"/>
                <a:cs typeface="Noto Sans"/>
              </a:rPr>
              <a:t>și </a:t>
            </a:r>
            <a:r>
              <a:rPr sz="1400" i="1" spc="-45" dirty="0">
                <a:latin typeface="Noto Sans"/>
                <a:cs typeface="Noto Sans"/>
              </a:rPr>
              <a:t>în </a:t>
            </a:r>
            <a:r>
              <a:rPr sz="1400" i="1" spc="-35" dirty="0">
                <a:latin typeface="Noto Sans"/>
                <a:cs typeface="Noto Sans"/>
              </a:rPr>
              <a:t>toate  </a:t>
            </a:r>
            <a:r>
              <a:rPr sz="1400" i="1" spc="-25" dirty="0">
                <a:latin typeface="Noto Sans"/>
                <a:cs typeface="Noto Sans"/>
              </a:rPr>
              <a:t>spațiile </a:t>
            </a:r>
            <a:r>
              <a:rPr sz="1400" i="1" spc="-30" dirty="0">
                <a:latin typeface="Noto Sans"/>
                <a:cs typeface="Noto Sans"/>
              </a:rPr>
              <a:t>destinate </a:t>
            </a:r>
            <a:r>
              <a:rPr sz="1400" i="1" spc="-35" dirty="0">
                <a:latin typeface="Noto Sans"/>
                <a:cs typeface="Noto Sans"/>
              </a:rPr>
              <a:t>educației </a:t>
            </a:r>
            <a:r>
              <a:rPr sz="1400" i="1" spc="-20" dirty="0">
                <a:latin typeface="Noto Sans"/>
                <a:cs typeface="Noto Sans"/>
              </a:rPr>
              <a:t>și </a:t>
            </a:r>
            <a:r>
              <a:rPr sz="1400" i="1" spc="-40" dirty="0">
                <a:latin typeface="Noto Sans"/>
                <a:cs typeface="Noto Sans"/>
              </a:rPr>
              <a:t>formării  </a:t>
            </a:r>
            <a:r>
              <a:rPr sz="1400" i="1" spc="-20" dirty="0">
                <a:latin typeface="Noto Sans"/>
                <a:cs typeface="Noto Sans"/>
              </a:rPr>
              <a:t>profesionale sunt </a:t>
            </a:r>
            <a:r>
              <a:rPr sz="1400" i="1" spc="-25" dirty="0">
                <a:latin typeface="Noto Sans"/>
                <a:cs typeface="Noto Sans"/>
              </a:rPr>
              <a:t>interzise  comportamentele </a:t>
            </a:r>
            <a:r>
              <a:rPr sz="1400" i="1" spc="-35" dirty="0">
                <a:latin typeface="Noto Sans"/>
                <a:cs typeface="Noto Sans"/>
              </a:rPr>
              <a:t>care </a:t>
            </a:r>
            <a:r>
              <a:rPr sz="1400" i="1" spc="-30" dirty="0">
                <a:latin typeface="Noto Sans"/>
                <a:cs typeface="Noto Sans"/>
              </a:rPr>
              <a:t>constau </a:t>
            </a:r>
            <a:r>
              <a:rPr sz="1400" i="1" spc="-45" dirty="0">
                <a:latin typeface="Noto Sans"/>
                <a:cs typeface="Noto Sans"/>
              </a:rPr>
              <a:t>în</a:t>
            </a:r>
            <a:r>
              <a:rPr sz="1400" i="1" spc="135" dirty="0">
                <a:latin typeface="Noto Sans"/>
                <a:cs typeface="Noto Sans"/>
              </a:rPr>
              <a:t> </a:t>
            </a:r>
            <a:r>
              <a:rPr sz="1400" i="1" spc="-25" dirty="0">
                <a:latin typeface="Noto Sans"/>
                <a:cs typeface="Noto Sans"/>
              </a:rPr>
              <a:t>violența</a:t>
            </a:r>
            <a:endParaRPr sz="1400">
              <a:latin typeface="Noto Sans"/>
              <a:cs typeface="Noto Sans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</a:pPr>
            <a:r>
              <a:rPr i="1" spc="-20" dirty="0">
                <a:latin typeface="Noto Sans"/>
                <a:cs typeface="Noto Sans"/>
              </a:rPr>
              <a:t>psihologică </a:t>
            </a:r>
            <a:r>
              <a:rPr i="1" spc="155" dirty="0">
                <a:latin typeface="Noto Sans"/>
                <a:cs typeface="Noto Sans"/>
              </a:rPr>
              <a:t>-</a:t>
            </a:r>
            <a:r>
              <a:rPr i="1" spc="70" dirty="0">
                <a:latin typeface="Noto Sans"/>
                <a:cs typeface="Noto Sans"/>
              </a:rPr>
              <a:t> </a:t>
            </a:r>
            <a:r>
              <a:rPr i="1" spc="-5" dirty="0">
                <a:latin typeface="Noto Sans"/>
                <a:cs typeface="Noto Sans"/>
              </a:rPr>
              <a:t>bullying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9983"/>
            <a:ext cx="9144000" cy="2223770"/>
          </a:xfrm>
          <a:custGeom>
            <a:avLst/>
            <a:gdLst/>
            <a:ahLst/>
            <a:cxnLst/>
            <a:rect l="l" t="t" r="r" b="b"/>
            <a:pathLst>
              <a:path w="9144000" h="2223770">
                <a:moveTo>
                  <a:pt x="0" y="2223515"/>
                </a:moveTo>
                <a:lnTo>
                  <a:pt x="9144000" y="2223515"/>
                </a:lnTo>
                <a:lnTo>
                  <a:pt x="9144000" y="0"/>
                </a:lnTo>
                <a:lnTo>
                  <a:pt x="0" y="0"/>
                </a:lnTo>
                <a:lnTo>
                  <a:pt x="0" y="2223515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369310"/>
            <a:chOff x="0" y="0"/>
            <a:chExt cx="9144000" cy="3369310"/>
          </a:xfrm>
        </p:grpSpPr>
        <p:sp>
          <p:nvSpPr>
            <p:cNvPr id="4" name="object 4"/>
            <p:cNvSpPr/>
            <p:nvPr/>
          </p:nvSpPr>
          <p:spPr>
            <a:xfrm>
              <a:off x="0" y="2912491"/>
              <a:ext cx="9144000" cy="294005"/>
            </a:xfrm>
            <a:custGeom>
              <a:avLst/>
              <a:gdLst/>
              <a:ahLst/>
              <a:cxnLst/>
              <a:rect l="l" t="t" r="r" b="b"/>
              <a:pathLst>
                <a:path w="9144000" h="294005">
                  <a:moveTo>
                    <a:pt x="9141587" y="0"/>
                  </a:moveTo>
                  <a:lnTo>
                    <a:pt x="0" y="6857"/>
                  </a:lnTo>
                  <a:lnTo>
                    <a:pt x="66416" y="139965"/>
                  </a:lnTo>
                  <a:lnTo>
                    <a:pt x="163216" y="209708"/>
                  </a:lnTo>
                  <a:lnTo>
                    <a:pt x="357595" y="238922"/>
                  </a:lnTo>
                  <a:lnTo>
                    <a:pt x="716749" y="250444"/>
                  </a:lnTo>
                  <a:lnTo>
                    <a:pt x="999404" y="256111"/>
                  </a:lnTo>
                  <a:lnTo>
                    <a:pt x="5414585" y="293870"/>
                  </a:lnTo>
                  <a:lnTo>
                    <a:pt x="7527732" y="280646"/>
                  </a:lnTo>
                  <a:lnTo>
                    <a:pt x="8234009" y="264397"/>
                  </a:lnTo>
                  <a:lnTo>
                    <a:pt x="8525750" y="252672"/>
                  </a:lnTo>
                  <a:lnTo>
                    <a:pt x="8673405" y="244185"/>
                  </a:lnTo>
                  <a:lnTo>
                    <a:pt x="8748205" y="238649"/>
                  </a:lnTo>
                  <a:lnTo>
                    <a:pt x="9029876" y="181844"/>
                  </a:lnTo>
                  <a:lnTo>
                    <a:pt x="9134998" y="102457"/>
                  </a:lnTo>
                  <a:lnTo>
                    <a:pt x="9144000" y="61519"/>
                  </a:lnTo>
                  <a:lnTo>
                    <a:pt x="9144000" y="8209"/>
                  </a:lnTo>
                  <a:lnTo>
                    <a:pt x="914158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162" y="3065652"/>
              <a:ext cx="7394575" cy="303530"/>
            </a:xfrm>
            <a:custGeom>
              <a:avLst/>
              <a:gdLst/>
              <a:ahLst/>
              <a:cxnLst/>
              <a:rect l="l" t="t" r="r" b="b"/>
              <a:pathLst>
                <a:path w="7394575" h="303529">
                  <a:moveTo>
                    <a:pt x="7386866" y="0"/>
                  </a:moveTo>
                  <a:lnTo>
                    <a:pt x="0" y="107188"/>
                  </a:lnTo>
                  <a:lnTo>
                    <a:pt x="55177" y="216435"/>
                  </a:lnTo>
                  <a:lnTo>
                    <a:pt x="134189" y="272986"/>
                  </a:lnTo>
                  <a:lnTo>
                    <a:pt x="291595" y="294961"/>
                  </a:lnTo>
                  <a:lnTo>
                    <a:pt x="581952" y="300482"/>
                  </a:lnTo>
                  <a:lnTo>
                    <a:pt x="1244108" y="303465"/>
                  </a:lnTo>
                  <a:lnTo>
                    <a:pt x="2229967" y="302195"/>
                  </a:lnTo>
                  <a:lnTo>
                    <a:pt x="3285450" y="295902"/>
                  </a:lnTo>
                  <a:lnTo>
                    <a:pt x="4255187" y="285822"/>
                  </a:lnTo>
                  <a:lnTo>
                    <a:pt x="4892877" y="276436"/>
                  </a:lnTo>
                  <a:lnTo>
                    <a:pt x="5402831" y="266855"/>
                  </a:lnTo>
                  <a:lnTo>
                    <a:pt x="5817348" y="257213"/>
                  </a:lnTo>
                  <a:lnTo>
                    <a:pt x="6142827" y="247990"/>
                  </a:lnTo>
                  <a:lnTo>
                    <a:pt x="6389237" y="239616"/>
                  </a:lnTo>
                  <a:lnTo>
                    <a:pt x="6568048" y="232458"/>
                  </a:lnTo>
                  <a:lnTo>
                    <a:pt x="6728983" y="224887"/>
                  </a:lnTo>
                  <a:lnTo>
                    <a:pt x="6837067" y="218935"/>
                  </a:lnTo>
                  <a:lnTo>
                    <a:pt x="6933648" y="212745"/>
                  </a:lnTo>
                  <a:lnTo>
                    <a:pt x="6991337" y="208485"/>
                  </a:lnTo>
                  <a:lnTo>
                    <a:pt x="7043453" y="204118"/>
                  </a:lnTo>
                  <a:lnTo>
                    <a:pt x="7089813" y="199644"/>
                  </a:lnTo>
                  <a:lnTo>
                    <a:pt x="7298569" y="151465"/>
                  </a:lnTo>
                  <a:lnTo>
                    <a:pt x="7382643" y="84724"/>
                  </a:lnTo>
                  <a:lnTo>
                    <a:pt x="7394565" y="25532"/>
                  </a:lnTo>
                  <a:lnTo>
                    <a:pt x="7386866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920365"/>
            </a:xfrm>
            <a:custGeom>
              <a:avLst/>
              <a:gdLst/>
              <a:ahLst/>
              <a:cxnLst/>
              <a:rect l="l" t="t" r="r" b="b"/>
              <a:pathLst>
                <a:path w="9144000" h="2920365">
                  <a:moveTo>
                    <a:pt x="9144000" y="0"/>
                  </a:moveTo>
                  <a:lnTo>
                    <a:pt x="0" y="0"/>
                  </a:lnTo>
                  <a:lnTo>
                    <a:pt x="0" y="2919984"/>
                  </a:lnTo>
                  <a:lnTo>
                    <a:pt x="9144000" y="29199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69581" y="4059199"/>
            <a:ext cx="652145" cy="1084580"/>
            <a:chOff x="7069581" y="4059199"/>
            <a:chExt cx="652145" cy="1084580"/>
          </a:xfrm>
        </p:grpSpPr>
        <p:sp>
          <p:nvSpPr>
            <p:cNvPr id="8" name="object 8"/>
            <p:cNvSpPr/>
            <p:nvPr/>
          </p:nvSpPr>
          <p:spPr>
            <a:xfrm>
              <a:off x="715060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236597" y="232079"/>
                  </a:moveTo>
                  <a:lnTo>
                    <a:pt x="141859" y="232079"/>
                  </a:lnTo>
                  <a:lnTo>
                    <a:pt x="166346" y="247612"/>
                  </a:lnTo>
                  <a:lnTo>
                    <a:pt x="192785" y="258924"/>
                  </a:lnTo>
                  <a:lnTo>
                    <a:pt x="220654" y="265840"/>
                  </a:lnTo>
                  <a:lnTo>
                    <a:pt x="249427" y="268185"/>
                  </a:lnTo>
                  <a:lnTo>
                    <a:pt x="257565" y="267993"/>
                  </a:lnTo>
                  <a:lnTo>
                    <a:pt x="265763" y="267416"/>
                  </a:lnTo>
                  <a:lnTo>
                    <a:pt x="273984" y="266454"/>
                  </a:lnTo>
                  <a:lnTo>
                    <a:pt x="282194" y="265108"/>
                  </a:lnTo>
                  <a:lnTo>
                    <a:pt x="269510" y="254076"/>
                  </a:lnTo>
                  <a:lnTo>
                    <a:pt x="256397" y="243780"/>
                  </a:lnTo>
                  <a:lnTo>
                    <a:pt x="242456" y="234799"/>
                  </a:lnTo>
                  <a:lnTo>
                    <a:pt x="236597" y="232079"/>
                  </a:lnTo>
                  <a:close/>
                </a:path>
                <a:path w="506095" h="268604">
                  <a:moveTo>
                    <a:pt x="222376" y="129171"/>
                  </a:moveTo>
                  <a:lnTo>
                    <a:pt x="181832" y="150022"/>
                  </a:lnTo>
                  <a:lnTo>
                    <a:pt x="145669" y="177869"/>
                  </a:lnTo>
                  <a:lnTo>
                    <a:pt x="116093" y="215862"/>
                  </a:lnTo>
                  <a:lnTo>
                    <a:pt x="110490" y="230807"/>
                  </a:lnTo>
                  <a:lnTo>
                    <a:pt x="84673" y="237651"/>
                  </a:lnTo>
                  <a:lnTo>
                    <a:pt x="58642" y="243573"/>
                  </a:lnTo>
                  <a:lnTo>
                    <a:pt x="32373" y="248620"/>
                  </a:lnTo>
                  <a:lnTo>
                    <a:pt x="5842" y="252837"/>
                  </a:lnTo>
                  <a:lnTo>
                    <a:pt x="0" y="254076"/>
                  </a:lnTo>
                  <a:lnTo>
                    <a:pt x="1143" y="262598"/>
                  </a:lnTo>
                  <a:lnTo>
                    <a:pt x="6985" y="262598"/>
                  </a:lnTo>
                  <a:lnTo>
                    <a:pt x="41257" y="257093"/>
                  </a:lnTo>
                  <a:lnTo>
                    <a:pt x="75104" y="250185"/>
                  </a:lnTo>
                  <a:lnTo>
                    <a:pt x="108642" y="241845"/>
                  </a:lnTo>
                  <a:lnTo>
                    <a:pt x="141859" y="232079"/>
                  </a:lnTo>
                  <a:lnTo>
                    <a:pt x="236597" y="232079"/>
                  </a:lnTo>
                  <a:lnTo>
                    <a:pt x="232028" y="229958"/>
                  </a:lnTo>
                  <a:lnTo>
                    <a:pt x="114681" y="229958"/>
                  </a:lnTo>
                  <a:lnTo>
                    <a:pt x="145903" y="209497"/>
                  </a:lnTo>
                  <a:lnTo>
                    <a:pt x="174434" y="185746"/>
                  </a:lnTo>
                  <a:lnTo>
                    <a:pt x="200013" y="158905"/>
                  </a:lnTo>
                  <a:lnTo>
                    <a:pt x="222376" y="129171"/>
                  </a:lnTo>
                  <a:close/>
                </a:path>
                <a:path w="506095" h="268604">
                  <a:moveTo>
                    <a:pt x="310134" y="91058"/>
                  </a:moveTo>
                  <a:lnTo>
                    <a:pt x="279586" y="109919"/>
                  </a:lnTo>
                  <a:lnTo>
                    <a:pt x="253111" y="133754"/>
                  </a:lnTo>
                  <a:lnTo>
                    <a:pt x="231302" y="161967"/>
                  </a:lnTo>
                  <a:lnTo>
                    <a:pt x="214757" y="193959"/>
                  </a:lnTo>
                  <a:lnTo>
                    <a:pt x="190102" y="204143"/>
                  </a:lnTo>
                  <a:lnTo>
                    <a:pt x="165385" y="213550"/>
                  </a:lnTo>
                  <a:lnTo>
                    <a:pt x="140247" y="222195"/>
                  </a:lnTo>
                  <a:lnTo>
                    <a:pt x="114681" y="229958"/>
                  </a:lnTo>
                  <a:lnTo>
                    <a:pt x="232028" y="229958"/>
                  </a:lnTo>
                  <a:lnTo>
                    <a:pt x="227457" y="227836"/>
                  </a:lnTo>
                  <a:lnTo>
                    <a:pt x="217656" y="225000"/>
                  </a:lnTo>
                  <a:lnTo>
                    <a:pt x="207724" y="222965"/>
                  </a:lnTo>
                  <a:lnTo>
                    <a:pt x="206204" y="222779"/>
                  </a:lnTo>
                  <a:lnTo>
                    <a:pt x="169037" y="222779"/>
                  </a:lnTo>
                  <a:lnTo>
                    <a:pt x="190565" y="214762"/>
                  </a:lnTo>
                  <a:lnTo>
                    <a:pt x="211915" y="206035"/>
                  </a:lnTo>
                  <a:lnTo>
                    <a:pt x="233098" y="196672"/>
                  </a:lnTo>
                  <a:lnTo>
                    <a:pt x="254126" y="186745"/>
                  </a:lnTo>
                  <a:lnTo>
                    <a:pt x="348046" y="186745"/>
                  </a:lnTo>
                  <a:lnTo>
                    <a:pt x="341883" y="184235"/>
                  </a:lnTo>
                  <a:lnTo>
                    <a:pt x="235966" y="184235"/>
                  </a:lnTo>
                  <a:lnTo>
                    <a:pt x="260609" y="166219"/>
                  </a:lnTo>
                  <a:lnTo>
                    <a:pt x="281479" y="144315"/>
                  </a:lnTo>
                  <a:lnTo>
                    <a:pt x="298134" y="119076"/>
                  </a:lnTo>
                  <a:lnTo>
                    <a:pt x="310134" y="91058"/>
                  </a:lnTo>
                  <a:close/>
                </a:path>
                <a:path w="506095" h="268604">
                  <a:moveTo>
                    <a:pt x="187706" y="221330"/>
                  </a:moveTo>
                  <a:lnTo>
                    <a:pt x="181483" y="221330"/>
                  </a:lnTo>
                  <a:lnTo>
                    <a:pt x="175260" y="221825"/>
                  </a:lnTo>
                  <a:lnTo>
                    <a:pt x="169037" y="222779"/>
                  </a:lnTo>
                  <a:lnTo>
                    <a:pt x="206204" y="222779"/>
                  </a:lnTo>
                  <a:lnTo>
                    <a:pt x="197721" y="221740"/>
                  </a:lnTo>
                  <a:lnTo>
                    <a:pt x="187706" y="221330"/>
                  </a:lnTo>
                  <a:close/>
                </a:path>
                <a:path w="506095" h="268604">
                  <a:moveTo>
                    <a:pt x="348046" y="186745"/>
                  </a:moveTo>
                  <a:lnTo>
                    <a:pt x="254126" y="186745"/>
                  </a:lnTo>
                  <a:lnTo>
                    <a:pt x="272127" y="198404"/>
                  </a:lnTo>
                  <a:lnTo>
                    <a:pt x="291544" y="206814"/>
                  </a:lnTo>
                  <a:lnTo>
                    <a:pt x="311937" y="211908"/>
                  </a:lnTo>
                  <a:lnTo>
                    <a:pt x="332867" y="213621"/>
                  </a:lnTo>
                  <a:lnTo>
                    <a:pt x="345162" y="213035"/>
                  </a:lnTo>
                  <a:lnTo>
                    <a:pt x="357409" y="211269"/>
                  </a:lnTo>
                  <a:lnTo>
                    <a:pt x="369514" y="208309"/>
                  </a:lnTo>
                  <a:lnTo>
                    <a:pt x="381381" y="204143"/>
                  </a:lnTo>
                  <a:lnTo>
                    <a:pt x="361801" y="192349"/>
                  </a:lnTo>
                  <a:lnTo>
                    <a:pt x="348046" y="186745"/>
                  </a:lnTo>
                  <a:close/>
                </a:path>
                <a:path w="506095" h="268604">
                  <a:moveTo>
                    <a:pt x="402082" y="28778"/>
                  </a:moveTo>
                  <a:lnTo>
                    <a:pt x="371744" y="49608"/>
                  </a:lnTo>
                  <a:lnTo>
                    <a:pt x="346741" y="75914"/>
                  </a:lnTo>
                  <a:lnTo>
                    <a:pt x="327786" y="106820"/>
                  </a:lnTo>
                  <a:lnTo>
                    <a:pt x="315595" y="141452"/>
                  </a:lnTo>
                  <a:lnTo>
                    <a:pt x="296080" y="152953"/>
                  </a:lnTo>
                  <a:lnTo>
                    <a:pt x="276256" y="163942"/>
                  </a:lnTo>
                  <a:lnTo>
                    <a:pt x="256194" y="174381"/>
                  </a:lnTo>
                  <a:lnTo>
                    <a:pt x="235966" y="184235"/>
                  </a:lnTo>
                  <a:lnTo>
                    <a:pt x="341883" y="184235"/>
                  </a:lnTo>
                  <a:lnTo>
                    <a:pt x="340852" y="183814"/>
                  </a:lnTo>
                  <a:lnTo>
                    <a:pt x="322893" y="179566"/>
                  </a:lnTo>
                  <a:lnTo>
                    <a:pt x="268605" y="179566"/>
                  </a:lnTo>
                  <a:lnTo>
                    <a:pt x="287516" y="169231"/>
                  </a:lnTo>
                  <a:lnTo>
                    <a:pt x="306165" y="158491"/>
                  </a:lnTo>
                  <a:lnTo>
                    <a:pt x="324576" y="147275"/>
                  </a:lnTo>
                  <a:lnTo>
                    <a:pt x="342773" y="135508"/>
                  </a:lnTo>
                  <a:lnTo>
                    <a:pt x="469205" y="135508"/>
                  </a:lnTo>
                  <a:lnTo>
                    <a:pt x="476758" y="129171"/>
                  </a:lnTo>
                  <a:lnTo>
                    <a:pt x="469518" y="126631"/>
                  </a:lnTo>
                  <a:lnTo>
                    <a:pt x="338074" y="126631"/>
                  </a:lnTo>
                  <a:lnTo>
                    <a:pt x="358165" y="105139"/>
                  </a:lnTo>
                  <a:lnTo>
                    <a:pt x="375650" y="81510"/>
                  </a:lnTo>
                  <a:lnTo>
                    <a:pt x="390348" y="55978"/>
                  </a:lnTo>
                  <a:lnTo>
                    <a:pt x="402082" y="28778"/>
                  </a:lnTo>
                  <a:close/>
                </a:path>
                <a:path w="506095" h="268604">
                  <a:moveTo>
                    <a:pt x="296418" y="176879"/>
                  </a:moveTo>
                  <a:lnTo>
                    <a:pt x="289464" y="177045"/>
                  </a:lnTo>
                  <a:lnTo>
                    <a:pt x="282511" y="177546"/>
                  </a:lnTo>
                  <a:lnTo>
                    <a:pt x="275558" y="178385"/>
                  </a:lnTo>
                  <a:lnTo>
                    <a:pt x="268605" y="179566"/>
                  </a:lnTo>
                  <a:lnTo>
                    <a:pt x="322893" y="179566"/>
                  </a:lnTo>
                  <a:lnTo>
                    <a:pt x="318926" y="178628"/>
                  </a:lnTo>
                  <a:lnTo>
                    <a:pt x="296418" y="176879"/>
                  </a:lnTo>
                  <a:close/>
                </a:path>
                <a:path w="506095" h="268604">
                  <a:moveTo>
                    <a:pt x="469205" y="135508"/>
                  </a:moveTo>
                  <a:lnTo>
                    <a:pt x="342773" y="135508"/>
                  </a:lnTo>
                  <a:lnTo>
                    <a:pt x="358181" y="144001"/>
                  </a:lnTo>
                  <a:lnTo>
                    <a:pt x="408813" y="156263"/>
                  </a:lnTo>
                  <a:lnTo>
                    <a:pt x="411734" y="156368"/>
                  </a:lnTo>
                  <a:lnTo>
                    <a:pt x="413131" y="156368"/>
                  </a:lnTo>
                  <a:lnTo>
                    <a:pt x="430770" y="154537"/>
                  </a:lnTo>
                  <a:lnTo>
                    <a:pt x="447563" y="149218"/>
                  </a:lnTo>
                  <a:lnTo>
                    <a:pt x="463047" y="140675"/>
                  </a:lnTo>
                  <a:lnTo>
                    <a:pt x="469205" y="135508"/>
                  </a:lnTo>
                  <a:close/>
                </a:path>
                <a:path w="506095" h="268604">
                  <a:moveTo>
                    <a:pt x="505968" y="0"/>
                  </a:moveTo>
                  <a:lnTo>
                    <a:pt x="469995" y="14107"/>
                  </a:lnTo>
                  <a:lnTo>
                    <a:pt x="437642" y="34451"/>
                  </a:lnTo>
                  <a:lnTo>
                    <a:pt x="409670" y="60439"/>
                  </a:lnTo>
                  <a:lnTo>
                    <a:pt x="386842" y="91478"/>
                  </a:lnTo>
                  <a:lnTo>
                    <a:pt x="374953" y="100594"/>
                  </a:lnTo>
                  <a:lnTo>
                    <a:pt x="362791" y="109516"/>
                  </a:lnTo>
                  <a:lnTo>
                    <a:pt x="350462" y="118208"/>
                  </a:lnTo>
                  <a:lnTo>
                    <a:pt x="338074" y="126631"/>
                  </a:lnTo>
                  <a:lnTo>
                    <a:pt x="469518" y="126631"/>
                  </a:lnTo>
                  <a:lnTo>
                    <a:pt x="461047" y="123659"/>
                  </a:lnTo>
                  <a:lnTo>
                    <a:pt x="360172" y="123659"/>
                  </a:lnTo>
                  <a:lnTo>
                    <a:pt x="368738" y="117545"/>
                  </a:lnTo>
                  <a:lnTo>
                    <a:pt x="377269" y="111318"/>
                  </a:lnTo>
                  <a:lnTo>
                    <a:pt x="385728" y="105011"/>
                  </a:lnTo>
                  <a:lnTo>
                    <a:pt x="394081" y="98653"/>
                  </a:lnTo>
                  <a:lnTo>
                    <a:pt x="427583" y="80851"/>
                  </a:lnTo>
                  <a:lnTo>
                    <a:pt x="457787" y="58208"/>
                  </a:lnTo>
                  <a:lnTo>
                    <a:pt x="484110" y="31125"/>
                  </a:lnTo>
                  <a:lnTo>
                    <a:pt x="505968" y="0"/>
                  </a:lnTo>
                  <a:close/>
                </a:path>
                <a:path w="506095" h="268604">
                  <a:moveTo>
                    <a:pt x="408050" y="114744"/>
                  </a:moveTo>
                  <a:lnTo>
                    <a:pt x="395747" y="115301"/>
                  </a:lnTo>
                  <a:lnTo>
                    <a:pt x="383635" y="116973"/>
                  </a:lnTo>
                  <a:lnTo>
                    <a:pt x="371760" y="119759"/>
                  </a:lnTo>
                  <a:lnTo>
                    <a:pt x="360172" y="123659"/>
                  </a:lnTo>
                  <a:lnTo>
                    <a:pt x="461047" y="123659"/>
                  </a:lnTo>
                  <a:lnTo>
                    <a:pt x="459968" y="123281"/>
                  </a:lnTo>
                  <a:lnTo>
                    <a:pt x="442833" y="118938"/>
                  </a:lnTo>
                  <a:lnTo>
                    <a:pt x="425483" y="116105"/>
                  </a:lnTo>
                  <a:lnTo>
                    <a:pt x="408050" y="11474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5" y="4059199"/>
              <a:ext cx="628650" cy="1074420"/>
            </a:xfrm>
            <a:custGeom>
              <a:avLst/>
              <a:gdLst/>
              <a:ahLst/>
              <a:cxnLst/>
              <a:rect l="l" t="t" r="r" b="b"/>
              <a:pathLst>
                <a:path w="628650" h="1074420">
                  <a:moveTo>
                    <a:pt x="95376" y="934542"/>
                  </a:moveTo>
                  <a:lnTo>
                    <a:pt x="76013" y="957393"/>
                  </a:lnTo>
                  <a:lnTo>
                    <a:pt x="56387" y="979911"/>
                  </a:lnTo>
                  <a:lnTo>
                    <a:pt x="36476" y="1002071"/>
                  </a:lnTo>
                  <a:lnTo>
                    <a:pt x="16255" y="1023847"/>
                  </a:lnTo>
                  <a:lnTo>
                    <a:pt x="0" y="1073798"/>
                  </a:lnTo>
                  <a:lnTo>
                    <a:pt x="30297" y="1047741"/>
                  </a:lnTo>
                  <a:lnTo>
                    <a:pt x="55689" y="1013745"/>
                  </a:lnTo>
                  <a:lnTo>
                    <a:pt x="77081" y="974962"/>
                  </a:lnTo>
                  <a:lnTo>
                    <a:pt x="95376" y="934542"/>
                  </a:lnTo>
                  <a:close/>
                </a:path>
                <a:path w="628650" h="1074420">
                  <a:moveTo>
                    <a:pt x="628650" y="0"/>
                  </a:moveTo>
                  <a:lnTo>
                    <a:pt x="590617" y="24477"/>
                  </a:lnTo>
                  <a:lnTo>
                    <a:pt x="554055" y="52749"/>
                  </a:lnTo>
                  <a:lnTo>
                    <a:pt x="518991" y="84446"/>
                  </a:lnTo>
                  <a:lnTo>
                    <a:pt x="485453" y="119200"/>
                  </a:lnTo>
                  <a:lnTo>
                    <a:pt x="453470" y="156642"/>
                  </a:lnTo>
                  <a:lnTo>
                    <a:pt x="423069" y="196405"/>
                  </a:lnTo>
                  <a:lnTo>
                    <a:pt x="394279" y="238120"/>
                  </a:lnTo>
                  <a:lnTo>
                    <a:pt x="367127" y="281418"/>
                  </a:lnTo>
                  <a:lnTo>
                    <a:pt x="341641" y="325931"/>
                  </a:lnTo>
                  <a:lnTo>
                    <a:pt x="317851" y="371292"/>
                  </a:lnTo>
                  <a:lnTo>
                    <a:pt x="295782" y="417131"/>
                  </a:lnTo>
                  <a:lnTo>
                    <a:pt x="275220" y="463274"/>
                  </a:lnTo>
                  <a:lnTo>
                    <a:pt x="255784" y="509746"/>
                  </a:lnTo>
                  <a:lnTo>
                    <a:pt x="237260" y="556483"/>
                  </a:lnTo>
                  <a:lnTo>
                    <a:pt x="219434" y="603426"/>
                  </a:lnTo>
                  <a:lnTo>
                    <a:pt x="202090" y="650512"/>
                  </a:lnTo>
                  <a:lnTo>
                    <a:pt x="167991" y="744871"/>
                  </a:lnTo>
                  <a:lnTo>
                    <a:pt x="150807" y="792020"/>
                  </a:lnTo>
                  <a:lnTo>
                    <a:pt x="133246" y="839067"/>
                  </a:lnTo>
                  <a:lnTo>
                    <a:pt x="115095" y="885952"/>
                  </a:lnTo>
                  <a:lnTo>
                    <a:pt x="95630" y="933881"/>
                  </a:lnTo>
                  <a:lnTo>
                    <a:pt x="95376" y="934542"/>
                  </a:lnTo>
                  <a:lnTo>
                    <a:pt x="127847" y="894839"/>
                  </a:lnTo>
                  <a:lnTo>
                    <a:pt x="159688" y="854353"/>
                  </a:lnTo>
                  <a:lnTo>
                    <a:pt x="190984" y="813200"/>
                  </a:lnTo>
                  <a:lnTo>
                    <a:pt x="221821" y="771499"/>
                  </a:lnTo>
                  <a:lnTo>
                    <a:pt x="252282" y="729367"/>
                  </a:lnTo>
                  <a:lnTo>
                    <a:pt x="282453" y="686921"/>
                  </a:lnTo>
                  <a:lnTo>
                    <a:pt x="342264" y="601560"/>
                  </a:lnTo>
                  <a:lnTo>
                    <a:pt x="369244" y="562609"/>
                  </a:lnTo>
                  <a:lnTo>
                    <a:pt x="396004" y="523447"/>
                  </a:lnTo>
                  <a:lnTo>
                    <a:pt x="422243" y="483900"/>
                  </a:lnTo>
                  <a:lnTo>
                    <a:pt x="447656" y="443788"/>
                  </a:lnTo>
                  <a:lnTo>
                    <a:pt x="471940" y="402934"/>
                  </a:lnTo>
                  <a:lnTo>
                    <a:pt x="494792" y="361162"/>
                  </a:lnTo>
                  <a:lnTo>
                    <a:pt x="516394" y="317533"/>
                  </a:lnTo>
                  <a:lnTo>
                    <a:pt x="536192" y="273244"/>
                  </a:lnTo>
                  <a:lnTo>
                    <a:pt x="554390" y="228410"/>
                  </a:lnTo>
                  <a:lnTo>
                    <a:pt x="571198" y="183143"/>
                  </a:lnTo>
                  <a:lnTo>
                    <a:pt x="586821" y="137556"/>
                  </a:lnTo>
                  <a:lnTo>
                    <a:pt x="601466" y="91761"/>
                  </a:lnTo>
                  <a:lnTo>
                    <a:pt x="615340" y="45871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7183" y="4343400"/>
              <a:ext cx="262890" cy="768350"/>
            </a:xfrm>
            <a:custGeom>
              <a:avLst/>
              <a:gdLst/>
              <a:ahLst/>
              <a:cxnLst/>
              <a:rect l="l" t="t" r="r" b="b"/>
              <a:pathLst>
                <a:path w="262890" h="768350">
                  <a:moveTo>
                    <a:pt x="48260" y="417868"/>
                  </a:moveTo>
                  <a:lnTo>
                    <a:pt x="41403" y="448612"/>
                  </a:lnTo>
                  <a:lnTo>
                    <a:pt x="37413" y="479780"/>
                  </a:lnTo>
                  <a:lnTo>
                    <a:pt x="36312" y="510919"/>
                  </a:lnTo>
                  <a:lnTo>
                    <a:pt x="38100" y="542163"/>
                  </a:lnTo>
                  <a:lnTo>
                    <a:pt x="41205" y="564394"/>
                  </a:lnTo>
                  <a:lnTo>
                    <a:pt x="46561" y="586114"/>
                  </a:lnTo>
                  <a:lnTo>
                    <a:pt x="54798" y="606638"/>
                  </a:lnTo>
                  <a:lnTo>
                    <a:pt x="66548" y="625284"/>
                  </a:lnTo>
                  <a:lnTo>
                    <a:pt x="52288" y="659098"/>
                  </a:lnTo>
                  <a:lnTo>
                    <a:pt x="36956" y="692425"/>
                  </a:lnTo>
                  <a:lnTo>
                    <a:pt x="20577" y="725271"/>
                  </a:lnTo>
                  <a:lnTo>
                    <a:pt x="3175" y="757646"/>
                  </a:lnTo>
                  <a:lnTo>
                    <a:pt x="0" y="763136"/>
                  </a:lnTo>
                  <a:lnTo>
                    <a:pt x="4572" y="768060"/>
                  </a:lnTo>
                  <a:lnTo>
                    <a:pt x="11430" y="768060"/>
                  </a:lnTo>
                  <a:lnTo>
                    <a:pt x="13589" y="766997"/>
                  </a:lnTo>
                  <a:lnTo>
                    <a:pt x="37486" y="722614"/>
                  </a:lnTo>
                  <a:lnTo>
                    <a:pt x="58086" y="679865"/>
                  </a:lnTo>
                  <a:lnTo>
                    <a:pt x="76852" y="636241"/>
                  </a:lnTo>
                  <a:lnTo>
                    <a:pt x="83416" y="618947"/>
                  </a:lnTo>
                  <a:lnTo>
                    <a:pt x="68580" y="618947"/>
                  </a:lnTo>
                  <a:lnTo>
                    <a:pt x="72316" y="568127"/>
                  </a:lnTo>
                  <a:lnTo>
                    <a:pt x="70088" y="517278"/>
                  </a:lnTo>
                  <a:lnTo>
                    <a:pt x="62025" y="466994"/>
                  </a:lnTo>
                  <a:lnTo>
                    <a:pt x="48260" y="417868"/>
                  </a:lnTo>
                  <a:close/>
                </a:path>
                <a:path w="262890" h="768350">
                  <a:moveTo>
                    <a:pt x="79248" y="290156"/>
                  </a:moveTo>
                  <a:lnTo>
                    <a:pt x="74523" y="339357"/>
                  </a:lnTo>
                  <a:lnTo>
                    <a:pt x="78692" y="388154"/>
                  </a:lnTo>
                  <a:lnTo>
                    <a:pt x="91553" y="435358"/>
                  </a:lnTo>
                  <a:lnTo>
                    <a:pt x="112902" y="479780"/>
                  </a:lnTo>
                  <a:lnTo>
                    <a:pt x="103459" y="515194"/>
                  </a:lnTo>
                  <a:lnTo>
                    <a:pt x="92979" y="550164"/>
                  </a:lnTo>
                  <a:lnTo>
                    <a:pt x="81381" y="584733"/>
                  </a:lnTo>
                  <a:lnTo>
                    <a:pt x="68580" y="618947"/>
                  </a:lnTo>
                  <a:lnTo>
                    <a:pt x="83416" y="618947"/>
                  </a:lnTo>
                  <a:lnTo>
                    <a:pt x="93725" y="591781"/>
                  </a:lnTo>
                  <a:lnTo>
                    <a:pt x="141301" y="573114"/>
                  </a:lnTo>
                  <a:lnTo>
                    <a:pt x="169592" y="554443"/>
                  </a:lnTo>
                  <a:lnTo>
                    <a:pt x="106045" y="554443"/>
                  </a:lnTo>
                  <a:lnTo>
                    <a:pt x="115181" y="523822"/>
                  </a:lnTo>
                  <a:lnTo>
                    <a:pt x="123507" y="493047"/>
                  </a:lnTo>
                  <a:lnTo>
                    <a:pt x="130976" y="462112"/>
                  </a:lnTo>
                  <a:lnTo>
                    <a:pt x="133780" y="448830"/>
                  </a:lnTo>
                  <a:lnTo>
                    <a:pt x="120142" y="448830"/>
                  </a:lnTo>
                  <a:lnTo>
                    <a:pt x="120538" y="406919"/>
                  </a:lnTo>
                  <a:lnTo>
                    <a:pt x="113696" y="365840"/>
                  </a:lnTo>
                  <a:lnTo>
                    <a:pt x="99853" y="326588"/>
                  </a:lnTo>
                  <a:lnTo>
                    <a:pt x="79248" y="290156"/>
                  </a:lnTo>
                  <a:close/>
                </a:path>
                <a:path w="262890" h="768350">
                  <a:moveTo>
                    <a:pt x="246761" y="465797"/>
                  </a:moveTo>
                  <a:lnTo>
                    <a:pt x="201914" y="476240"/>
                  </a:lnTo>
                  <a:lnTo>
                    <a:pt x="160020" y="494626"/>
                  </a:lnTo>
                  <a:lnTo>
                    <a:pt x="129698" y="521201"/>
                  </a:lnTo>
                  <a:lnTo>
                    <a:pt x="106045" y="554443"/>
                  </a:lnTo>
                  <a:lnTo>
                    <a:pt x="169592" y="554443"/>
                  </a:lnTo>
                  <a:lnTo>
                    <a:pt x="183626" y="545182"/>
                  </a:lnTo>
                  <a:lnTo>
                    <a:pt x="219259" y="509053"/>
                  </a:lnTo>
                  <a:lnTo>
                    <a:pt x="246761" y="465797"/>
                  </a:lnTo>
                  <a:close/>
                </a:path>
                <a:path w="262890" h="768350">
                  <a:moveTo>
                    <a:pt x="88138" y="137464"/>
                  </a:moveTo>
                  <a:lnTo>
                    <a:pt x="85572" y="187950"/>
                  </a:lnTo>
                  <a:lnTo>
                    <a:pt x="93424" y="237243"/>
                  </a:lnTo>
                  <a:lnTo>
                    <a:pt x="111301" y="283834"/>
                  </a:lnTo>
                  <a:lnTo>
                    <a:pt x="138811" y="326212"/>
                  </a:lnTo>
                  <a:lnTo>
                    <a:pt x="135465" y="357003"/>
                  </a:lnTo>
                  <a:lnTo>
                    <a:pt x="131191" y="387678"/>
                  </a:lnTo>
                  <a:lnTo>
                    <a:pt x="126059" y="418275"/>
                  </a:lnTo>
                  <a:lnTo>
                    <a:pt x="120142" y="448830"/>
                  </a:lnTo>
                  <a:lnTo>
                    <a:pt x="133780" y="448830"/>
                  </a:lnTo>
                  <a:lnTo>
                    <a:pt x="137541" y="431012"/>
                  </a:lnTo>
                  <a:lnTo>
                    <a:pt x="180558" y="413320"/>
                  </a:lnTo>
                  <a:lnTo>
                    <a:pt x="185726" y="409371"/>
                  </a:lnTo>
                  <a:lnTo>
                    <a:pt x="141350" y="409371"/>
                  </a:lnTo>
                  <a:lnTo>
                    <a:pt x="146016" y="380092"/>
                  </a:lnTo>
                  <a:lnTo>
                    <a:pt x="149907" y="350770"/>
                  </a:lnTo>
                  <a:lnTo>
                    <a:pt x="153013" y="321367"/>
                  </a:lnTo>
                  <a:lnTo>
                    <a:pt x="155321" y="291845"/>
                  </a:lnTo>
                  <a:lnTo>
                    <a:pt x="161870" y="288874"/>
                  </a:lnTo>
                  <a:lnTo>
                    <a:pt x="141732" y="288874"/>
                  </a:lnTo>
                  <a:lnTo>
                    <a:pt x="134965" y="248928"/>
                  </a:lnTo>
                  <a:lnTo>
                    <a:pt x="123698" y="210140"/>
                  </a:lnTo>
                  <a:lnTo>
                    <a:pt x="108049" y="172866"/>
                  </a:lnTo>
                  <a:lnTo>
                    <a:pt x="88138" y="137464"/>
                  </a:lnTo>
                  <a:close/>
                </a:path>
                <a:path w="262890" h="768350">
                  <a:moveTo>
                    <a:pt x="262890" y="306730"/>
                  </a:moveTo>
                  <a:lnTo>
                    <a:pt x="225182" y="322825"/>
                  </a:lnTo>
                  <a:lnTo>
                    <a:pt x="191738" y="345801"/>
                  </a:lnTo>
                  <a:lnTo>
                    <a:pt x="163484" y="374903"/>
                  </a:lnTo>
                  <a:lnTo>
                    <a:pt x="141350" y="409371"/>
                  </a:lnTo>
                  <a:lnTo>
                    <a:pt x="185726" y="409371"/>
                  </a:lnTo>
                  <a:lnTo>
                    <a:pt x="216884" y="385564"/>
                  </a:lnTo>
                  <a:lnTo>
                    <a:pt x="244875" y="349461"/>
                  </a:lnTo>
                  <a:lnTo>
                    <a:pt x="262890" y="306730"/>
                  </a:lnTo>
                  <a:close/>
                </a:path>
                <a:path w="262890" h="768350">
                  <a:moveTo>
                    <a:pt x="143001" y="0"/>
                  </a:moveTo>
                  <a:lnTo>
                    <a:pt x="128496" y="51062"/>
                  </a:lnTo>
                  <a:lnTo>
                    <a:pt x="123825" y="103444"/>
                  </a:lnTo>
                  <a:lnTo>
                    <a:pt x="128964" y="155755"/>
                  </a:lnTo>
                  <a:lnTo>
                    <a:pt x="143891" y="206603"/>
                  </a:lnTo>
                  <a:lnTo>
                    <a:pt x="143873" y="231249"/>
                  </a:lnTo>
                  <a:lnTo>
                    <a:pt x="143593" y="246625"/>
                  </a:lnTo>
                  <a:lnTo>
                    <a:pt x="143529" y="248928"/>
                  </a:lnTo>
                  <a:lnTo>
                    <a:pt x="142819" y="268266"/>
                  </a:lnTo>
                  <a:lnTo>
                    <a:pt x="141732" y="288874"/>
                  </a:lnTo>
                  <a:lnTo>
                    <a:pt x="161870" y="288874"/>
                  </a:lnTo>
                  <a:lnTo>
                    <a:pt x="177307" y="281868"/>
                  </a:lnTo>
                  <a:lnTo>
                    <a:pt x="197770" y="269217"/>
                  </a:lnTo>
                  <a:lnTo>
                    <a:pt x="205956" y="262597"/>
                  </a:lnTo>
                  <a:lnTo>
                    <a:pt x="157099" y="262597"/>
                  </a:lnTo>
                  <a:lnTo>
                    <a:pt x="157517" y="248928"/>
                  </a:lnTo>
                  <a:lnTo>
                    <a:pt x="157710" y="237243"/>
                  </a:lnTo>
                  <a:lnTo>
                    <a:pt x="157802" y="227203"/>
                  </a:lnTo>
                  <a:lnTo>
                    <a:pt x="157861" y="204470"/>
                  </a:lnTo>
                  <a:lnTo>
                    <a:pt x="166261" y="153090"/>
                  </a:lnTo>
                  <a:lnTo>
                    <a:pt x="166576" y="101134"/>
                  </a:lnTo>
                  <a:lnTo>
                    <a:pt x="158807" y="49795"/>
                  </a:lnTo>
                  <a:lnTo>
                    <a:pt x="143001" y="0"/>
                  </a:lnTo>
                  <a:close/>
                </a:path>
                <a:path w="262890" h="768350">
                  <a:moveTo>
                    <a:pt x="260350" y="140004"/>
                  </a:moveTo>
                  <a:lnTo>
                    <a:pt x="220916" y="168043"/>
                  </a:lnTo>
                  <a:lnTo>
                    <a:pt x="187198" y="202768"/>
                  </a:lnTo>
                  <a:lnTo>
                    <a:pt x="162302" y="246625"/>
                  </a:lnTo>
                  <a:lnTo>
                    <a:pt x="157099" y="262597"/>
                  </a:lnTo>
                  <a:lnTo>
                    <a:pt x="205956" y="262597"/>
                  </a:lnTo>
                  <a:lnTo>
                    <a:pt x="247419" y="214921"/>
                  </a:lnTo>
                  <a:lnTo>
                    <a:pt x="261818" y="165615"/>
                  </a:lnTo>
                  <a:lnTo>
                    <a:pt x="260350" y="14000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581" y="4558322"/>
              <a:ext cx="491490" cy="585470"/>
            </a:xfrm>
            <a:custGeom>
              <a:avLst/>
              <a:gdLst/>
              <a:ahLst/>
              <a:cxnLst/>
              <a:rect l="l" t="t" r="r" b="b"/>
              <a:pathLst>
                <a:path w="491490" h="585470">
                  <a:moveTo>
                    <a:pt x="176911" y="155473"/>
                  </a:moveTo>
                  <a:lnTo>
                    <a:pt x="141008" y="180733"/>
                  </a:lnTo>
                  <a:lnTo>
                    <a:pt x="114427" y="216865"/>
                  </a:lnTo>
                  <a:lnTo>
                    <a:pt x="110744" y="226314"/>
                  </a:lnTo>
                  <a:lnTo>
                    <a:pt x="111506" y="216865"/>
                  </a:lnTo>
                  <a:lnTo>
                    <a:pt x="112128" y="207810"/>
                  </a:lnTo>
                  <a:lnTo>
                    <a:pt x="112636" y="199186"/>
                  </a:lnTo>
                  <a:lnTo>
                    <a:pt x="113030" y="191566"/>
                  </a:lnTo>
                  <a:lnTo>
                    <a:pt x="119913" y="160705"/>
                  </a:lnTo>
                  <a:lnTo>
                    <a:pt x="121780" y="129374"/>
                  </a:lnTo>
                  <a:lnTo>
                    <a:pt x="118706" y="98323"/>
                  </a:lnTo>
                  <a:lnTo>
                    <a:pt x="110744" y="67805"/>
                  </a:lnTo>
                  <a:lnTo>
                    <a:pt x="100533" y="98005"/>
                  </a:lnTo>
                  <a:lnTo>
                    <a:pt x="96050" y="129374"/>
                  </a:lnTo>
                  <a:lnTo>
                    <a:pt x="97358" y="161048"/>
                  </a:lnTo>
                  <a:lnTo>
                    <a:pt x="104368" y="191566"/>
                  </a:lnTo>
                  <a:lnTo>
                    <a:pt x="104444" y="193802"/>
                  </a:lnTo>
                  <a:lnTo>
                    <a:pt x="103987" y="204685"/>
                  </a:lnTo>
                  <a:lnTo>
                    <a:pt x="103022" y="217627"/>
                  </a:lnTo>
                  <a:lnTo>
                    <a:pt x="101892" y="229450"/>
                  </a:lnTo>
                  <a:lnTo>
                    <a:pt x="100584" y="241884"/>
                  </a:lnTo>
                  <a:lnTo>
                    <a:pt x="97904" y="217627"/>
                  </a:lnTo>
                  <a:lnTo>
                    <a:pt x="92405" y="193802"/>
                  </a:lnTo>
                  <a:lnTo>
                    <a:pt x="84162" y="170891"/>
                  </a:lnTo>
                  <a:lnTo>
                    <a:pt x="73279" y="149059"/>
                  </a:lnTo>
                  <a:lnTo>
                    <a:pt x="70040" y="179235"/>
                  </a:lnTo>
                  <a:lnTo>
                    <a:pt x="73126" y="209118"/>
                  </a:lnTo>
                  <a:lnTo>
                    <a:pt x="82296" y="237807"/>
                  </a:lnTo>
                  <a:lnTo>
                    <a:pt x="97282" y="264375"/>
                  </a:lnTo>
                  <a:lnTo>
                    <a:pt x="94272" y="282803"/>
                  </a:lnTo>
                  <a:lnTo>
                    <a:pt x="90754" y="301142"/>
                  </a:lnTo>
                  <a:lnTo>
                    <a:pt x="86690" y="319328"/>
                  </a:lnTo>
                  <a:lnTo>
                    <a:pt x="82042" y="337337"/>
                  </a:lnTo>
                  <a:lnTo>
                    <a:pt x="83845" y="312166"/>
                  </a:lnTo>
                  <a:lnTo>
                    <a:pt x="81191" y="287235"/>
                  </a:lnTo>
                  <a:lnTo>
                    <a:pt x="74231" y="263194"/>
                  </a:lnTo>
                  <a:lnTo>
                    <a:pt x="63119" y="240652"/>
                  </a:lnTo>
                  <a:lnTo>
                    <a:pt x="58445" y="269989"/>
                  </a:lnTo>
                  <a:lnTo>
                    <a:pt x="59220" y="299567"/>
                  </a:lnTo>
                  <a:lnTo>
                    <a:pt x="65303" y="328574"/>
                  </a:lnTo>
                  <a:lnTo>
                    <a:pt x="76581" y="356184"/>
                  </a:lnTo>
                  <a:lnTo>
                    <a:pt x="69913" y="377215"/>
                  </a:lnTo>
                  <a:lnTo>
                    <a:pt x="62560" y="397840"/>
                  </a:lnTo>
                  <a:lnTo>
                    <a:pt x="54444" y="418223"/>
                  </a:lnTo>
                  <a:lnTo>
                    <a:pt x="45593" y="438289"/>
                  </a:lnTo>
                  <a:lnTo>
                    <a:pt x="49631" y="407860"/>
                  </a:lnTo>
                  <a:lnTo>
                    <a:pt x="49961" y="381406"/>
                  </a:lnTo>
                  <a:lnTo>
                    <a:pt x="49999" y="377037"/>
                  </a:lnTo>
                  <a:lnTo>
                    <a:pt x="46850" y="346659"/>
                  </a:lnTo>
                  <a:lnTo>
                    <a:pt x="40259" y="316484"/>
                  </a:lnTo>
                  <a:lnTo>
                    <a:pt x="35013" y="334797"/>
                  </a:lnTo>
                  <a:lnTo>
                    <a:pt x="31508" y="353377"/>
                  </a:lnTo>
                  <a:lnTo>
                    <a:pt x="29730" y="372135"/>
                  </a:lnTo>
                  <a:lnTo>
                    <a:pt x="29718" y="390994"/>
                  </a:lnTo>
                  <a:lnTo>
                    <a:pt x="30886" y="404558"/>
                  </a:lnTo>
                  <a:lnTo>
                    <a:pt x="33464" y="417741"/>
                  </a:lnTo>
                  <a:lnTo>
                    <a:pt x="37744" y="430263"/>
                  </a:lnTo>
                  <a:lnTo>
                    <a:pt x="44069" y="441820"/>
                  </a:lnTo>
                  <a:lnTo>
                    <a:pt x="34404" y="461822"/>
                  </a:lnTo>
                  <a:lnTo>
                    <a:pt x="24091" y="481431"/>
                  </a:lnTo>
                  <a:lnTo>
                    <a:pt x="13169" y="500684"/>
                  </a:lnTo>
                  <a:lnTo>
                    <a:pt x="1651" y="519645"/>
                  </a:lnTo>
                  <a:lnTo>
                    <a:pt x="0" y="522224"/>
                  </a:lnTo>
                  <a:lnTo>
                    <a:pt x="1524" y="524776"/>
                  </a:lnTo>
                  <a:lnTo>
                    <a:pt x="5207" y="526300"/>
                  </a:lnTo>
                  <a:lnTo>
                    <a:pt x="7112" y="526046"/>
                  </a:lnTo>
                  <a:lnTo>
                    <a:pt x="8382" y="524281"/>
                  </a:lnTo>
                  <a:lnTo>
                    <a:pt x="23368" y="499770"/>
                  </a:lnTo>
                  <a:lnTo>
                    <a:pt x="37249" y="474687"/>
                  </a:lnTo>
                  <a:lnTo>
                    <a:pt x="49974" y="449046"/>
                  </a:lnTo>
                  <a:lnTo>
                    <a:pt x="54686" y="438289"/>
                  </a:lnTo>
                  <a:lnTo>
                    <a:pt x="61468" y="422846"/>
                  </a:lnTo>
                  <a:lnTo>
                    <a:pt x="90881" y="413105"/>
                  </a:lnTo>
                  <a:lnTo>
                    <a:pt x="112598" y="400354"/>
                  </a:lnTo>
                  <a:lnTo>
                    <a:pt x="117297" y="397611"/>
                  </a:lnTo>
                  <a:lnTo>
                    <a:pt x="139915" y="377037"/>
                  </a:lnTo>
                  <a:lnTo>
                    <a:pt x="157988" y="352069"/>
                  </a:lnTo>
                  <a:lnTo>
                    <a:pt x="144170" y="354114"/>
                  </a:lnTo>
                  <a:lnTo>
                    <a:pt x="104902" y="366433"/>
                  </a:lnTo>
                  <a:lnTo>
                    <a:pt x="70358" y="400354"/>
                  </a:lnTo>
                  <a:lnTo>
                    <a:pt x="76822" y="382320"/>
                  </a:lnTo>
                  <a:lnTo>
                    <a:pt x="82829" y="364020"/>
                  </a:lnTo>
                  <a:lnTo>
                    <a:pt x="88315" y="345503"/>
                  </a:lnTo>
                  <a:lnTo>
                    <a:pt x="90462" y="337337"/>
                  </a:lnTo>
                  <a:lnTo>
                    <a:pt x="93218" y="326834"/>
                  </a:lnTo>
                  <a:lnTo>
                    <a:pt x="119799" y="317715"/>
                  </a:lnTo>
                  <a:lnTo>
                    <a:pt x="125209" y="314045"/>
                  </a:lnTo>
                  <a:lnTo>
                    <a:pt x="142621" y="302272"/>
                  </a:lnTo>
                  <a:lnTo>
                    <a:pt x="160578" y="281495"/>
                  </a:lnTo>
                  <a:lnTo>
                    <a:pt x="172593" y="256336"/>
                  </a:lnTo>
                  <a:lnTo>
                    <a:pt x="149466" y="264668"/>
                  </a:lnTo>
                  <a:lnTo>
                    <a:pt x="128714" y="277431"/>
                  </a:lnTo>
                  <a:lnTo>
                    <a:pt x="110896" y="294081"/>
                  </a:lnTo>
                  <a:lnTo>
                    <a:pt x="96647" y="314045"/>
                  </a:lnTo>
                  <a:lnTo>
                    <a:pt x="100190" y="296608"/>
                  </a:lnTo>
                  <a:lnTo>
                    <a:pt x="103378" y="279069"/>
                  </a:lnTo>
                  <a:lnTo>
                    <a:pt x="106172" y="261454"/>
                  </a:lnTo>
                  <a:lnTo>
                    <a:pt x="108585" y="243776"/>
                  </a:lnTo>
                  <a:lnTo>
                    <a:pt x="113474" y="241884"/>
                  </a:lnTo>
                  <a:lnTo>
                    <a:pt x="122326" y="238467"/>
                  </a:lnTo>
                  <a:lnTo>
                    <a:pt x="135089" y="231559"/>
                  </a:lnTo>
                  <a:lnTo>
                    <a:pt x="142367" y="226314"/>
                  </a:lnTo>
                  <a:lnTo>
                    <a:pt x="146761" y="223164"/>
                  </a:lnTo>
                  <a:lnTo>
                    <a:pt x="157226" y="213385"/>
                  </a:lnTo>
                  <a:lnTo>
                    <a:pt x="166547" y="200736"/>
                  </a:lnTo>
                  <a:lnTo>
                    <a:pt x="173062" y="186563"/>
                  </a:lnTo>
                  <a:lnTo>
                    <a:pt x="176568" y="171373"/>
                  </a:lnTo>
                  <a:lnTo>
                    <a:pt x="176911" y="155473"/>
                  </a:lnTo>
                  <a:close/>
                </a:path>
                <a:path w="491490" h="585470">
                  <a:moveTo>
                    <a:pt x="491236" y="0"/>
                  </a:moveTo>
                  <a:lnTo>
                    <a:pt x="446671" y="22034"/>
                  </a:lnTo>
                  <a:lnTo>
                    <a:pt x="404685" y="48539"/>
                  </a:lnTo>
                  <a:lnTo>
                    <a:pt x="365645" y="79260"/>
                  </a:lnTo>
                  <a:lnTo>
                    <a:pt x="329946" y="113906"/>
                  </a:lnTo>
                  <a:lnTo>
                    <a:pt x="298411" y="151244"/>
                  </a:lnTo>
                  <a:lnTo>
                    <a:pt x="270268" y="190944"/>
                  </a:lnTo>
                  <a:lnTo>
                    <a:pt x="244881" y="232549"/>
                  </a:lnTo>
                  <a:lnTo>
                    <a:pt x="221564" y="275628"/>
                  </a:lnTo>
                  <a:lnTo>
                    <a:pt x="199694" y="319722"/>
                  </a:lnTo>
                  <a:lnTo>
                    <a:pt x="178612" y="364375"/>
                  </a:lnTo>
                  <a:lnTo>
                    <a:pt x="157657" y="409117"/>
                  </a:lnTo>
                  <a:lnTo>
                    <a:pt x="136182" y="453529"/>
                  </a:lnTo>
                  <a:lnTo>
                    <a:pt x="113538" y="497128"/>
                  </a:lnTo>
                  <a:lnTo>
                    <a:pt x="94119" y="530758"/>
                  </a:lnTo>
                  <a:lnTo>
                    <a:pt x="72021" y="562559"/>
                  </a:lnTo>
                  <a:lnTo>
                    <a:pt x="51485" y="585177"/>
                  </a:lnTo>
                  <a:lnTo>
                    <a:pt x="114122" y="585177"/>
                  </a:lnTo>
                  <a:lnTo>
                    <a:pt x="156946" y="555053"/>
                  </a:lnTo>
                  <a:lnTo>
                    <a:pt x="193776" y="525081"/>
                  </a:lnTo>
                  <a:lnTo>
                    <a:pt x="228803" y="493001"/>
                  </a:lnTo>
                  <a:lnTo>
                    <a:pt x="262077" y="459028"/>
                  </a:lnTo>
                  <a:lnTo>
                    <a:pt x="293662" y="423367"/>
                  </a:lnTo>
                  <a:lnTo>
                    <a:pt x="323634" y="386283"/>
                  </a:lnTo>
                  <a:lnTo>
                    <a:pt x="352044" y="347980"/>
                  </a:lnTo>
                  <a:lnTo>
                    <a:pt x="378968" y="308686"/>
                  </a:lnTo>
                  <a:lnTo>
                    <a:pt x="404596" y="268211"/>
                  </a:lnTo>
                  <a:lnTo>
                    <a:pt x="428320" y="226352"/>
                  </a:lnTo>
                  <a:lnTo>
                    <a:pt x="449351" y="183197"/>
                  </a:lnTo>
                  <a:lnTo>
                    <a:pt x="466928" y="138874"/>
                  </a:lnTo>
                  <a:lnTo>
                    <a:pt x="480275" y="93497"/>
                  </a:lnTo>
                  <a:lnTo>
                    <a:pt x="488632" y="47167"/>
                  </a:lnTo>
                  <a:lnTo>
                    <a:pt x="491236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42288" y="4343400"/>
            <a:ext cx="588010" cy="800100"/>
            <a:chOff x="1542288" y="4343400"/>
            <a:chExt cx="588010" cy="800100"/>
          </a:xfrm>
        </p:grpSpPr>
        <p:sp>
          <p:nvSpPr>
            <p:cNvPr id="13" name="object 13"/>
            <p:cNvSpPr/>
            <p:nvPr/>
          </p:nvSpPr>
          <p:spPr>
            <a:xfrm>
              <a:off x="1542288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4" h="268604">
                  <a:moveTo>
                    <a:pt x="324485" y="221330"/>
                  </a:moveTo>
                  <a:lnTo>
                    <a:pt x="318262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9" y="232079"/>
                  </a:lnTo>
                  <a:lnTo>
                    <a:pt x="400278" y="232079"/>
                  </a:lnTo>
                  <a:lnTo>
                    <a:pt x="395478" y="230807"/>
                  </a:lnTo>
                  <a:lnTo>
                    <a:pt x="395159" y="229958"/>
                  </a:lnTo>
                  <a:lnTo>
                    <a:pt x="391287" y="229958"/>
                  </a:lnTo>
                  <a:lnTo>
                    <a:pt x="367642" y="222779"/>
                  </a:lnTo>
                  <a:lnTo>
                    <a:pt x="336931" y="222779"/>
                  </a:lnTo>
                  <a:lnTo>
                    <a:pt x="330707" y="221825"/>
                  </a:lnTo>
                  <a:lnTo>
                    <a:pt x="324485" y="221330"/>
                  </a:lnTo>
                  <a:close/>
                </a:path>
                <a:path w="506094" h="268604">
                  <a:moveTo>
                    <a:pt x="400278" y="232079"/>
                  </a:moveTo>
                  <a:lnTo>
                    <a:pt x="364109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6" y="262562"/>
                  </a:lnTo>
                  <a:lnTo>
                    <a:pt x="504825" y="262598"/>
                  </a:lnTo>
                  <a:lnTo>
                    <a:pt x="505968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4" h="268604">
                  <a:moveTo>
                    <a:pt x="283591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7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1" y="129171"/>
                  </a:lnTo>
                  <a:close/>
                </a:path>
                <a:path w="506094" h="268604">
                  <a:moveTo>
                    <a:pt x="287480" y="186745"/>
                  </a:moveTo>
                  <a:lnTo>
                    <a:pt x="251841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1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1" y="193959"/>
                  </a:lnTo>
                  <a:lnTo>
                    <a:pt x="287480" y="186745"/>
                  </a:lnTo>
                  <a:close/>
                </a:path>
                <a:path w="506094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7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1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4" h="268604">
                  <a:moveTo>
                    <a:pt x="195834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4" y="91058"/>
                  </a:lnTo>
                  <a:close/>
                </a:path>
                <a:path w="506094" h="268604">
                  <a:moveTo>
                    <a:pt x="188280" y="135508"/>
                  </a:moveTo>
                  <a:lnTo>
                    <a:pt x="163194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4" h="268604">
                  <a:moveTo>
                    <a:pt x="97917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7" y="156368"/>
                  </a:lnTo>
                  <a:lnTo>
                    <a:pt x="94234" y="156368"/>
                  </a:lnTo>
                  <a:lnTo>
                    <a:pt x="147786" y="144001"/>
                  </a:lnTo>
                  <a:lnTo>
                    <a:pt x="163194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5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7" y="114744"/>
                  </a:lnTo>
                  <a:close/>
                </a:path>
                <a:path w="506094" h="268604">
                  <a:moveTo>
                    <a:pt x="103886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1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6" y="28778"/>
                  </a:lnTo>
                  <a:close/>
                </a:path>
                <a:path w="506094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7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5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0314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19" h="768350">
                  <a:moveTo>
                    <a:pt x="16002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80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6" y="763136"/>
                  </a:lnTo>
                  <a:lnTo>
                    <a:pt x="258191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7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6" y="554443"/>
                  </a:lnTo>
                  <a:lnTo>
                    <a:pt x="132429" y="521201"/>
                  </a:lnTo>
                  <a:lnTo>
                    <a:pt x="102235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2" y="465797"/>
                  </a:lnTo>
                  <a:close/>
                </a:path>
                <a:path w="261619" h="768350">
                  <a:moveTo>
                    <a:pt x="213360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7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19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60" y="417868"/>
                  </a:lnTo>
                  <a:close/>
                </a:path>
                <a:path w="261619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7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6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6" y="448830"/>
                  </a:lnTo>
                  <a:lnTo>
                    <a:pt x="136000" y="417868"/>
                  </a:lnTo>
                  <a:lnTo>
                    <a:pt x="134575" y="409371"/>
                  </a:lnTo>
                  <a:lnTo>
                    <a:pt x="120777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19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5" y="365840"/>
                  </a:lnTo>
                  <a:lnTo>
                    <a:pt x="141565" y="406919"/>
                  </a:lnTo>
                  <a:lnTo>
                    <a:pt x="141986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19" h="768350">
                  <a:moveTo>
                    <a:pt x="2540" y="140004"/>
                  </a:moveTo>
                  <a:lnTo>
                    <a:pt x="5587" y="190906"/>
                  </a:lnTo>
                  <a:lnTo>
                    <a:pt x="29591" y="236702"/>
                  </a:lnTo>
                  <a:lnTo>
                    <a:pt x="64785" y="269217"/>
                  </a:lnTo>
                  <a:lnTo>
                    <a:pt x="106934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7" y="409371"/>
                  </a:lnTo>
                  <a:lnTo>
                    <a:pt x="134575" y="409371"/>
                  </a:lnTo>
                  <a:lnTo>
                    <a:pt x="130937" y="387678"/>
                  </a:lnTo>
                  <a:lnTo>
                    <a:pt x="126662" y="357003"/>
                  </a:lnTo>
                  <a:lnTo>
                    <a:pt x="123317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6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40" y="140004"/>
                  </a:lnTo>
                  <a:close/>
                </a:path>
                <a:path w="261619" h="768350">
                  <a:moveTo>
                    <a:pt x="173736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9" y="237243"/>
                  </a:lnTo>
                  <a:lnTo>
                    <a:pt x="176323" y="187950"/>
                  </a:lnTo>
                  <a:lnTo>
                    <a:pt x="173736" y="137464"/>
                  </a:lnTo>
                  <a:close/>
                </a:path>
                <a:path w="261619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8" y="101134"/>
                  </a:lnTo>
                  <a:lnTo>
                    <a:pt x="96062" y="153090"/>
                  </a:lnTo>
                  <a:lnTo>
                    <a:pt x="104393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6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8033" y="4558322"/>
              <a:ext cx="492125" cy="585470"/>
            </a:xfrm>
            <a:custGeom>
              <a:avLst/>
              <a:gdLst/>
              <a:ahLst/>
              <a:cxnLst/>
              <a:rect l="l" t="t" r="r" b="b"/>
              <a:pathLst>
                <a:path w="492125" h="585470">
                  <a:moveTo>
                    <a:pt x="441109" y="585177"/>
                  </a:moveTo>
                  <a:lnTo>
                    <a:pt x="398360" y="530758"/>
                  </a:lnTo>
                  <a:lnTo>
                    <a:pt x="378853" y="497128"/>
                  </a:lnTo>
                  <a:lnTo>
                    <a:pt x="356158" y="453529"/>
                  </a:lnTo>
                  <a:lnTo>
                    <a:pt x="334632" y="409117"/>
                  </a:lnTo>
                  <a:lnTo>
                    <a:pt x="313626" y="364375"/>
                  </a:lnTo>
                  <a:lnTo>
                    <a:pt x="292493" y="319722"/>
                  </a:lnTo>
                  <a:lnTo>
                    <a:pt x="270548" y="275628"/>
                  </a:lnTo>
                  <a:lnTo>
                    <a:pt x="247167" y="232549"/>
                  </a:lnTo>
                  <a:lnTo>
                    <a:pt x="221691" y="190944"/>
                  </a:lnTo>
                  <a:lnTo>
                    <a:pt x="193446" y="151244"/>
                  </a:lnTo>
                  <a:lnTo>
                    <a:pt x="161810" y="113906"/>
                  </a:lnTo>
                  <a:lnTo>
                    <a:pt x="125945" y="79260"/>
                  </a:lnTo>
                  <a:lnTo>
                    <a:pt x="86817" y="48539"/>
                  </a:lnTo>
                  <a:lnTo>
                    <a:pt x="44716" y="22034"/>
                  </a:lnTo>
                  <a:lnTo>
                    <a:pt x="0" y="0"/>
                  </a:lnTo>
                  <a:lnTo>
                    <a:pt x="2603" y="47167"/>
                  </a:lnTo>
                  <a:lnTo>
                    <a:pt x="10985" y="93497"/>
                  </a:lnTo>
                  <a:lnTo>
                    <a:pt x="24371" y="138874"/>
                  </a:lnTo>
                  <a:lnTo>
                    <a:pt x="41986" y="183197"/>
                  </a:lnTo>
                  <a:lnTo>
                    <a:pt x="63068" y="226352"/>
                  </a:lnTo>
                  <a:lnTo>
                    <a:pt x="86829" y="268211"/>
                  </a:lnTo>
                  <a:lnTo>
                    <a:pt x="112534" y="308686"/>
                  </a:lnTo>
                  <a:lnTo>
                    <a:pt x="139547" y="347980"/>
                  </a:lnTo>
                  <a:lnTo>
                    <a:pt x="168059" y="386283"/>
                  </a:lnTo>
                  <a:lnTo>
                    <a:pt x="198120" y="423367"/>
                  </a:lnTo>
                  <a:lnTo>
                    <a:pt x="229831" y="459028"/>
                  </a:lnTo>
                  <a:lnTo>
                    <a:pt x="263232" y="493001"/>
                  </a:lnTo>
                  <a:lnTo>
                    <a:pt x="298386" y="525081"/>
                  </a:lnTo>
                  <a:lnTo>
                    <a:pt x="335381" y="555053"/>
                  </a:lnTo>
                  <a:lnTo>
                    <a:pt x="374281" y="582663"/>
                  </a:lnTo>
                  <a:lnTo>
                    <a:pt x="378383" y="585177"/>
                  </a:lnTo>
                  <a:lnTo>
                    <a:pt x="441109" y="585177"/>
                  </a:lnTo>
                  <a:close/>
                </a:path>
                <a:path w="492125" h="585470">
                  <a:moveTo>
                    <a:pt x="491756" y="522224"/>
                  </a:moveTo>
                  <a:lnTo>
                    <a:pt x="490232" y="519645"/>
                  </a:lnTo>
                  <a:lnTo>
                    <a:pt x="478637" y="500684"/>
                  </a:lnTo>
                  <a:lnTo>
                    <a:pt x="467664" y="481431"/>
                  </a:lnTo>
                  <a:lnTo>
                    <a:pt x="457352" y="461822"/>
                  </a:lnTo>
                  <a:lnTo>
                    <a:pt x="447687" y="441820"/>
                  </a:lnTo>
                  <a:lnTo>
                    <a:pt x="449630" y="438289"/>
                  </a:lnTo>
                  <a:lnTo>
                    <a:pt x="454050" y="430263"/>
                  </a:lnTo>
                  <a:lnTo>
                    <a:pt x="458330" y="417741"/>
                  </a:lnTo>
                  <a:lnTo>
                    <a:pt x="460883" y="404558"/>
                  </a:lnTo>
                  <a:lnTo>
                    <a:pt x="462038" y="390994"/>
                  </a:lnTo>
                  <a:lnTo>
                    <a:pt x="462026" y="372135"/>
                  </a:lnTo>
                  <a:lnTo>
                    <a:pt x="460298" y="353377"/>
                  </a:lnTo>
                  <a:lnTo>
                    <a:pt x="456831" y="334797"/>
                  </a:lnTo>
                  <a:lnTo>
                    <a:pt x="451624" y="316484"/>
                  </a:lnTo>
                  <a:lnTo>
                    <a:pt x="445020" y="346659"/>
                  </a:lnTo>
                  <a:lnTo>
                    <a:pt x="441871" y="377037"/>
                  </a:lnTo>
                  <a:lnTo>
                    <a:pt x="441909" y="381406"/>
                  </a:lnTo>
                  <a:lnTo>
                    <a:pt x="442239" y="407860"/>
                  </a:lnTo>
                  <a:lnTo>
                    <a:pt x="446290" y="438289"/>
                  </a:lnTo>
                  <a:lnTo>
                    <a:pt x="437400" y="418223"/>
                  </a:lnTo>
                  <a:lnTo>
                    <a:pt x="430276" y="400354"/>
                  </a:lnTo>
                  <a:lnTo>
                    <a:pt x="429183" y="397611"/>
                  </a:lnTo>
                  <a:lnTo>
                    <a:pt x="421855" y="377037"/>
                  </a:lnTo>
                  <a:lnTo>
                    <a:pt x="415302" y="356184"/>
                  </a:lnTo>
                  <a:lnTo>
                    <a:pt x="422935" y="337337"/>
                  </a:lnTo>
                  <a:lnTo>
                    <a:pt x="426491" y="328574"/>
                  </a:lnTo>
                  <a:lnTo>
                    <a:pt x="432549" y="299567"/>
                  </a:lnTo>
                  <a:lnTo>
                    <a:pt x="433349" y="269989"/>
                  </a:lnTo>
                  <a:lnTo>
                    <a:pt x="428764" y="240652"/>
                  </a:lnTo>
                  <a:lnTo>
                    <a:pt x="417626" y="263194"/>
                  </a:lnTo>
                  <a:lnTo>
                    <a:pt x="410629" y="287235"/>
                  </a:lnTo>
                  <a:lnTo>
                    <a:pt x="407974" y="312166"/>
                  </a:lnTo>
                  <a:lnTo>
                    <a:pt x="409841" y="337337"/>
                  </a:lnTo>
                  <a:lnTo>
                    <a:pt x="405168" y="319328"/>
                  </a:lnTo>
                  <a:lnTo>
                    <a:pt x="403974" y="314045"/>
                  </a:lnTo>
                  <a:lnTo>
                    <a:pt x="401053" y="301142"/>
                  </a:lnTo>
                  <a:lnTo>
                    <a:pt x="397497" y="282803"/>
                  </a:lnTo>
                  <a:lnTo>
                    <a:pt x="394474" y="264375"/>
                  </a:lnTo>
                  <a:lnTo>
                    <a:pt x="407174" y="241884"/>
                  </a:lnTo>
                  <a:lnTo>
                    <a:pt x="409473" y="237807"/>
                  </a:lnTo>
                  <a:lnTo>
                    <a:pt x="418680" y="209118"/>
                  </a:lnTo>
                  <a:lnTo>
                    <a:pt x="421805" y="179235"/>
                  </a:lnTo>
                  <a:lnTo>
                    <a:pt x="418604" y="149059"/>
                  </a:lnTo>
                  <a:lnTo>
                    <a:pt x="407631" y="170891"/>
                  </a:lnTo>
                  <a:lnTo>
                    <a:pt x="399364" y="193802"/>
                  </a:lnTo>
                  <a:lnTo>
                    <a:pt x="393839" y="217627"/>
                  </a:lnTo>
                  <a:lnTo>
                    <a:pt x="391172" y="241884"/>
                  </a:lnTo>
                  <a:lnTo>
                    <a:pt x="389877" y="229450"/>
                  </a:lnTo>
                  <a:lnTo>
                    <a:pt x="389585" y="226314"/>
                  </a:lnTo>
                  <a:lnTo>
                    <a:pt x="388708" y="216865"/>
                  </a:lnTo>
                  <a:lnTo>
                    <a:pt x="387807" y="204685"/>
                  </a:lnTo>
                  <a:lnTo>
                    <a:pt x="387235" y="192189"/>
                  </a:lnTo>
                  <a:lnTo>
                    <a:pt x="394398" y="161048"/>
                  </a:lnTo>
                  <a:lnTo>
                    <a:pt x="395744" y="129374"/>
                  </a:lnTo>
                  <a:lnTo>
                    <a:pt x="391261" y="98005"/>
                  </a:lnTo>
                  <a:lnTo>
                    <a:pt x="381012" y="67805"/>
                  </a:lnTo>
                  <a:lnTo>
                    <a:pt x="373100" y="98323"/>
                  </a:lnTo>
                  <a:lnTo>
                    <a:pt x="370001" y="129451"/>
                  </a:lnTo>
                  <a:lnTo>
                    <a:pt x="371843" y="160705"/>
                  </a:lnTo>
                  <a:lnTo>
                    <a:pt x="378726" y="191566"/>
                  </a:lnTo>
                  <a:lnTo>
                    <a:pt x="379209" y="200736"/>
                  </a:lnTo>
                  <a:lnTo>
                    <a:pt x="379755" y="209118"/>
                  </a:lnTo>
                  <a:lnTo>
                    <a:pt x="380403" y="217627"/>
                  </a:lnTo>
                  <a:lnTo>
                    <a:pt x="381139" y="226314"/>
                  </a:lnTo>
                  <a:lnTo>
                    <a:pt x="377444" y="216865"/>
                  </a:lnTo>
                  <a:lnTo>
                    <a:pt x="350812" y="180733"/>
                  </a:lnTo>
                  <a:lnTo>
                    <a:pt x="314972" y="155473"/>
                  </a:lnTo>
                  <a:lnTo>
                    <a:pt x="315226" y="171373"/>
                  </a:lnTo>
                  <a:lnTo>
                    <a:pt x="334530" y="213385"/>
                  </a:lnTo>
                  <a:lnTo>
                    <a:pt x="369531" y="238467"/>
                  </a:lnTo>
                  <a:lnTo>
                    <a:pt x="383298" y="243776"/>
                  </a:lnTo>
                  <a:lnTo>
                    <a:pt x="385635" y="261454"/>
                  </a:lnTo>
                  <a:lnTo>
                    <a:pt x="388454" y="279069"/>
                  </a:lnTo>
                  <a:lnTo>
                    <a:pt x="391668" y="296608"/>
                  </a:lnTo>
                  <a:lnTo>
                    <a:pt x="395236" y="314045"/>
                  </a:lnTo>
                  <a:lnTo>
                    <a:pt x="380949" y="294081"/>
                  </a:lnTo>
                  <a:lnTo>
                    <a:pt x="363118" y="277431"/>
                  </a:lnTo>
                  <a:lnTo>
                    <a:pt x="342353" y="264668"/>
                  </a:lnTo>
                  <a:lnTo>
                    <a:pt x="319290" y="256336"/>
                  </a:lnTo>
                  <a:lnTo>
                    <a:pt x="331292" y="281495"/>
                  </a:lnTo>
                  <a:lnTo>
                    <a:pt x="349237" y="302272"/>
                  </a:lnTo>
                  <a:lnTo>
                    <a:pt x="372021" y="317715"/>
                  </a:lnTo>
                  <a:lnTo>
                    <a:pt x="398538" y="326834"/>
                  </a:lnTo>
                  <a:lnTo>
                    <a:pt x="403504" y="345503"/>
                  </a:lnTo>
                  <a:lnTo>
                    <a:pt x="409028" y="364020"/>
                  </a:lnTo>
                  <a:lnTo>
                    <a:pt x="415048" y="382320"/>
                  </a:lnTo>
                  <a:lnTo>
                    <a:pt x="421525" y="400354"/>
                  </a:lnTo>
                  <a:lnTo>
                    <a:pt x="414337" y="390448"/>
                  </a:lnTo>
                  <a:lnTo>
                    <a:pt x="374472" y="360756"/>
                  </a:lnTo>
                  <a:lnTo>
                    <a:pt x="333895" y="352069"/>
                  </a:lnTo>
                  <a:lnTo>
                    <a:pt x="351955" y="377037"/>
                  </a:lnTo>
                  <a:lnTo>
                    <a:pt x="374561" y="397611"/>
                  </a:lnTo>
                  <a:lnTo>
                    <a:pt x="400939" y="413105"/>
                  </a:lnTo>
                  <a:lnTo>
                    <a:pt x="430288" y="422846"/>
                  </a:lnTo>
                  <a:lnTo>
                    <a:pt x="441794" y="449046"/>
                  </a:lnTo>
                  <a:lnTo>
                    <a:pt x="468426" y="499770"/>
                  </a:lnTo>
                  <a:lnTo>
                    <a:pt x="486549" y="526300"/>
                  </a:lnTo>
                  <a:lnTo>
                    <a:pt x="488200" y="525665"/>
                  </a:lnTo>
                  <a:lnTo>
                    <a:pt x="490359" y="524776"/>
                  </a:lnTo>
                  <a:lnTo>
                    <a:pt x="491756" y="52222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64488" y="271983"/>
            <a:ext cx="726884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spc="220" dirty="0"/>
              <a:t>Cum </a:t>
            </a:r>
            <a:r>
              <a:rPr sz="4700" spc="204" dirty="0"/>
              <a:t>educăm</a:t>
            </a:r>
            <a:r>
              <a:rPr sz="4700" spc="-95" dirty="0"/>
              <a:t> </a:t>
            </a:r>
            <a:r>
              <a:rPr sz="4700" spc="409" dirty="0"/>
              <a:t>martorii?</a:t>
            </a:r>
            <a:endParaRPr sz="4700"/>
          </a:p>
        </p:txBody>
      </p:sp>
      <p:sp>
        <p:nvSpPr>
          <p:cNvPr id="17" name="object 17"/>
          <p:cNvSpPr txBox="1"/>
          <p:nvPr/>
        </p:nvSpPr>
        <p:spPr>
          <a:xfrm>
            <a:off x="139700" y="1247372"/>
            <a:ext cx="8267700" cy="19367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75" dirty="0">
                <a:solidFill>
                  <a:srgbClr val="DF6666"/>
                </a:solidFill>
                <a:latin typeface="Noto Sans"/>
                <a:cs typeface="Noto Sans"/>
              </a:rPr>
              <a:t>Creșterea </a:t>
            </a:r>
            <a:r>
              <a:rPr sz="1800" b="1" spc="-90" dirty="0">
                <a:solidFill>
                  <a:srgbClr val="DF6666"/>
                </a:solidFill>
                <a:latin typeface="Noto Sans"/>
                <a:cs typeface="Noto Sans"/>
              </a:rPr>
              <a:t>gradului </a:t>
            </a:r>
            <a:r>
              <a:rPr sz="1800" b="1" spc="-75" dirty="0">
                <a:solidFill>
                  <a:srgbClr val="DF6666"/>
                </a:solidFill>
                <a:latin typeface="Noto Sans"/>
                <a:cs typeface="Noto Sans"/>
              </a:rPr>
              <a:t>de </a:t>
            </a:r>
            <a:r>
              <a:rPr sz="1800" b="1" spc="-90" dirty="0">
                <a:solidFill>
                  <a:srgbClr val="DF6666"/>
                </a:solidFill>
                <a:latin typeface="Noto Sans"/>
                <a:cs typeface="Noto Sans"/>
              </a:rPr>
              <a:t>implicare </a:t>
            </a:r>
            <a:r>
              <a:rPr sz="1800" b="1" spc="-105" dirty="0">
                <a:solidFill>
                  <a:srgbClr val="DF6666"/>
                </a:solidFill>
                <a:latin typeface="Noto Sans"/>
                <a:cs typeface="Noto Sans"/>
              </a:rPr>
              <a:t>a </a:t>
            </a:r>
            <a:r>
              <a:rPr sz="1800" b="1" spc="-65" dirty="0">
                <a:solidFill>
                  <a:srgbClr val="DF6666"/>
                </a:solidFill>
                <a:latin typeface="Noto Sans"/>
                <a:cs typeface="Noto Sans"/>
              </a:rPr>
              <a:t>elevilor </a:t>
            </a:r>
            <a:r>
              <a:rPr sz="1800" b="1" spc="-114" dirty="0">
                <a:solidFill>
                  <a:srgbClr val="DF6666"/>
                </a:solidFill>
                <a:latin typeface="Noto Sans"/>
                <a:cs typeface="Noto Sans"/>
              </a:rPr>
              <a:t>martori în </a:t>
            </a:r>
            <a:r>
              <a:rPr sz="1800" b="1" spc="-100" dirty="0">
                <a:solidFill>
                  <a:srgbClr val="DF6666"/>
                </a:solidFill>
                <a:latin typeface="Noto Sans"/>
                <a:cs typeface="Noto Sans"/>
              </a:rPr>
              <a:t>reducerea </a:t>
            </a:r>
            <a:r>
              <a:rPr sz="1800" b="1" spc="-85" dirty="0">
                <a:solidFill>
                  <a:srgbClr val="DF6666"/>
                </a:solidFill>
                <a:latin typeface="Noto Sans"/>
                <a:cs typeface="Noto Sans"/>
              </a:rPr>
              <a:t>situațiilor</a:t>
            </a:r>
            <a:r>
              <a:rPr sz="1800" b="1" spc="-240" dirty="0">
                <a:solidFill>
                  <a:srgbClr val="DF6666"/>
                </a:solidFill>
                <a:latin typeface="Noto Sans"/>
                <a:cs typeface="Noto Sans"/>
              </a:rPr>
              <a:t> </a:t>
            </a:r>
            <a:r>
              <a:rPr sz="1800" b="1" spc="-75" dirty="0">
                <a:solidFill>
                  <a:srgbClr val="DF6666"/>
                </a:solidFill>
                <a:latin typeface="Noto Sans"/>
                <a:cs typeface="Noto Sans"/>
              </a:rPr>
              <a:t>de</a:t>
            </a:r>
            <a:endParaRPr sz="18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spc="-65" dirty="0">
                <a:solidFill>
                  <a:srgbClr val="DF6666"/>
                </a:solidFill>
                <a:latin typeface="Noto Sans"/>
                <a:cs typeface="Noto Sans"/>
              </a:rPr>
              <a:t>bullying,</a:t>
            </a:r>
            <a:r>
              <a:rPr sz="1800" b="1" spc="5" dirty="0">
                <a:solidFill>
                  <a:srgbClr val="DF6666"/>
                </a:solidFill>
                <a:latin typeface="Noto Sans"/>
                <a:cs typeface="Noto Sans"/>
              </a:rPr>
              <a:t> </a:t>
            </a:r>
            <a:r>
              <a:rPr sz="1800" b="1" spc="-95" dirty="0">
                <a:solidFill>
                  <a:srgbClr val="DF6666"/>
                </a:solidFill>
                <a:latin typeface="Noto Sans"/>
                <a:cs typeface="Noto Sans"/>
              </a:rPr>
              <a:t>prin:</a:t>
            </a:r>
            <a:endParaRPr sz="1800">
              <a:latin typeface="Noto Sans"/>
              <a:cs typeface="Noto Sans"/>
            </a:endParaRPr>
          </a:p>
          <a:p>
            <a:pPr marL="469900" indent="-331470">
              <a:lnSpc>
                <a:spcPct val="100000"/>
              </a:lnSpc>
              <a:spcBef>
                <a:spcPts val="1535"/>
              </a:spcBef>
              <a:buFont typeface="Times New Roman"/>
              <a:buChar char="-"/>
              <a:tabLst>
                <a:tab pos="469900" algn="l"/>
                <a:tab pos="470534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Dezvoltarea atitudinii proactive cu privire la fenomenul</a:t>
            </a:r>
            <a:r>
              <a:rPr sz="16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bullying-ului;</a:t>
            </a:r>
            <a:endParaRPr sz="1600">
              <a:latin typeface="Times New Roman"/>
              <a:cs typeface="Times New Roman"/>
            </a:endParaRPr>
          </a:p>
          <a:p>
            <a:pPr marL="469900" indent="-331470">
              <a:lnSpc>
                <a:spcPct val="100000"/>
              </a:lnSpc>
              <a:spcBef>
                <a:spcPts val="285"/>
              </a:spcBef>
              <a:buFont typeface="Times New Roman"/>
              <a:buChar char="-"/>
              <a:tabLst>
                <a:tab pos="469900" algn="l"/>
                <a:tab pos="470534" algn="l"/>
              </a:tabLst>
            </a:pP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Cunoașterea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unor strategii de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b="1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conflictului;</a:t>
            </a:r>
            <a:endParaRPr sz="1600">
              <a:latin typeface="Times New Roman"/>
              <a:cs typeface="Times New Roman"/>
            </a:endParaRPr>
          </a:p>
          <a:p>
            <a:pPr marL="469900" indent="-331470">
              <a:lnSpc>
                <a:spcPct val="100000"/>
              </a:lnSpc>
              <a:spcBef>
                <a:spcPts val="290"/>
              </a:spcBef>
              <a:buFont typeface="Times New Roman"/>
              <a:buChar char="-"/>
              <a:tabLst>
                <a:tab pos="469900" algn="l"/>
                <a:tab pos="470534" algn="l"/>
              </a:tabLst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Facilitarea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suportului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victimei</a:t>
            </a:r>
            <a:r>
              <a:rPr sz="16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bullying-ului</a:t>
            </a:r>
            <a:r>
              <a:rPr sz="16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75" dirty="0">
                <a:solidFill>
                  <a:srgbClr val="FFFFFF"/>
                </a:solidFill>
                <a:latin typeface="Times New Roman"/>
                <a:cs typeface="Times New Roman"/>
              </a:rPr>
              <a:t>și</a:t>
            </a:r>
            <a:r>
              <a:rPr sz="1600" b="1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încurajarea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apelării</a:t>
            </a:r>
            <a:r>
              <a:rPr sz="1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ajutor</a:t>
            </a:r>
            <a:r>
              <a:rPr sz="1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specialitate.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34130" y="2902204"/>
            <a:ext cx="2241296" cy="224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9983"/>
            <a:ext cx="9144000" cy="2223770"/>
          </a:xfrm>
          <a:custGeom>
            <a:avLst/>
            <a:gdLst/>
            <a:ahLst/>
            <a:cxnLst/>
            <a:rect l="l" t="t" r="r" b="b"/>
            <a:pathLst>
              <a:path w="9144000" h="2223770">
                <a:moveTo>
                  <a:pt x="0" y="2223515"/>
                </a:moveTo>
                <a:lnTo>
                  <a:pt x="9144000" y="2223515"/>
                </a:lnTo>
                <a:lnTo>
                  <a:pt x="9144000" y="0"/>
                </a:lnTo>
                <a:lnTo>
                  <a:pt x="0" y="0"/>
                </a:lnTo>
                <a:lnTo>
                  <a:pt x="0" y="2223515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369310"/>
            <a:chOff x="0" y="0"/>
            <a:chExt cx="9144000" cy="3369310"/>
          </a:xfrm>
        </p:grpSpPr>
        <p:sp>
          <p:nvSpPr>
            <p:cNvPr id="4" name="object 4"/>
            <p:cNvSpPr/>
            <p:nvPr/>
          </p:nvSpPr>
          <p:spPr>
            <a:xfrm>
              <a:off x="0" y="2912491"/>
              <a:ext cx="9144000" cy="294005"/>
            </a:xfrm>
            <a:custGeom>
              <a:avLst/>
              <a:gdLst/>
              <a:ahLst/>
              <a:cxnLst/>
              <a:rect l="l" t="t" r="r" b="b"/>
              <a:pathLst>
                <a:path w="9144000" h="294005">
                  <a:moveTo>
                    <a:pt x="9141587" y="0"/>
                  </a:moveTo>
                  <a:lnTo>
                    <a:pt x="0" y="6857"/>
                  </a:lnTo>
                  <a:lnTo>
                    <a:pt x="66416" y="139965"/>
                  </a:lnTo>
                  <a:lnTo>
                    <a:pt x="163216" y="209708"/>
                  </a:lnTo>
                  <a:lnTo>
                    <a:pt x="357595" y="238922"/>
                  </a:lnTo>
                  <a:lnTo>
                    <a:pt x="716749" y="250444"/>
                  </a:lnTo>
                  <a:lnTo>
                    <a:pt x="999404" y="256111"/>
                  </a:lnTo>
                  <a:lnTo>
                    <a:pt x="5414585" y="293870"/>
                  </a:lnTo>
                  <a:lnTo>
                    <a:pt x="7527732" y="280646"/>
                  </a:lnTo>
                  <a:lnTo>
                    <a:pt x="8234009" y="264397"/>
                  </a:lnTo>
                  <a:lnTo>
                    <a:pt x="8525750" y="252672"/>
                  </a:lnTo>
                  <a:lnTo>
                    <a:pt x="8673405" y="244185"/>
                  </a:lnTo>
                  <a:lnTo>
                    <a:pt x="8748205" y="238649"/>
                  </a:lnTo>
                  <a:lnTo>
                    <a:pt x="9029876" y="181844"/>
                  </a:lnTo>
                  <a:lnTo>
                    <a:pt x="9134998" y="102457"/>
                  </a:lnTo>
                  <a:lnTo>
                    <a:pt x="9144000" y="61519"/>
                  </a:lnTo>
                  <a:lnTo>
                    <a:pt x="9144000" y="8209"/>
                  </a:lnTo>
                  <a:lnTo>
                    <a:pt x="914158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162" y="3065652"/>
              <a:ext cx="7394575" cy="303530"/>
            </a:xfrm>
            <a:custGeom>
              <a:avLst/>
              <a:gdLst/>
              <a:ahLst/>
              <a:cxnLst/>
              <a:rect l="l" t="t" r="r" b="b"/>
              <a:pathLst>
                <a:path w="7394575" h="303529">
                  <a:moveTo>
                    <a:pt x="7386866" y="0"/>
                  </a:moveTo>
                  <a:lnTo>
                    <a:pt x="0" y="107188"/>
                  </a:lnTo>
                  <a:lnTo>
                    <a:pt x="55177" y="216435"/>
                  </a:lnTo>
                  <a:lnTo>
                    <a:pt x="134189" y="272986"/>
                  </a:lnTo>
                  <a:lnTo>
                    <a:pt x="291595" y="294961"/>
                  </a:lnTo>
                  <a:lnTo>
                    <a:pt x="581952" y="300482"/>
                  </a:lnTo>
                  <a:lnTo>
                    <a:pt x="1244108" y="303465"/>
                  </a:lnTo>
                  <a:lnTo>
                    <a:pt x="2229967" y="302195"/>
                  </a:lnTo>
                  <a:lnTo>
                    <a:pt x="3285450" y="295902"/>
                  </a:lnTo>
                  <a:lnTo>
                    <a:pt x="4255187" y="285822"/>
                  </a:lnTo>
                  <a:lnTo>
                    <a:pt x="4892877" y="276436"/>
                  </a:lnTo>
                  <a:lnTo>
                    <a:pt x="5402831" y="266855"/>
                  </a:lnTo>
                  <a:lnTo>
                    <a:pt x="5817348" y="257213"/>
                  </a:lnTo>
                  <a:lnTo>
                    <a:pt x="6142827" y="247990"/>
                  </a:lnTo>
                  <a:lnTo>
                    <a:pt x="6389237" y="239616"/>
                  </a:lnTo>
                  <a:lnTo>
                    <a:pt x="6568048" y="232458"/>
                  </a:lnTo>
                  <a:lnTo>
                    <a:pt x="6728983" y="224887"/>
                  </a:lnTo>
                  <a:lnTo>
                    <a:pt x="6837067" y="218935"/>
                  </a:lnTo>
                  <a:lnTo>
                    <a:pt x="6933648" y="212745"/>
                  </a:lnTo>
                  <a:lnTo>
                    <a:pt x="6991337" y="208485"/>
                  </a:lnTo>
                  <a:lnTo>
                    <a:pt x="7043453" y="204118"/>
                  </a:lnTo>
                  <a:lnTo>
                    <a:pt x="7089813" y="199644"/>
                  </a:lnTo>
                  <a:lnTo>
                    <a:pt x="7298569" y="151465"/>
                  </a:lnTo>
                  <a:lnTo>
                    <a:pt x="7382643" y="84724"/>
                  </a:lnTo>
                  <a:lnTo>
                    <a:pt x="7394565" y="25532"/>
                  </a:lnTo>
                  <a:lnTo>
                    <a:pt x="7386866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920365"/>
            </a:xfrm>
            <a:custGeom>
              <a:avLst/>
              <a:gdLst/>
              <a:ahLst/>
              <a:cxnLst/>
              <a:rect l="l" t="t" r="r" b="b"/>
              <a:pathLst>
                <a:path w="9144000" h="2920365">
                  <a:moveTo>
                    <a:pt x="9144000" y="0"/>
                  </a:moveTo>
                  <a:lnTo>
                    <a:pt x="0" y="0"/>
                  </a:lnTo>
                  <a:lnTo>
                    <a:pt x="0" y="2919984"/>
                  </a:lnTo>
                  <a:lnTo>
                    <a:pt x="9144000" y="29199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69581" y="4059199"/>
            <a:ext cx="652145" cy="1084580"/>
            <a:chOff x="7069581" y="4059199"/>
            <a:chExt cx="652145" cy="1084580"/>
          </a:xfrm>
        </p:grpSpPr>
        <p:sp>
          <p:nvSpPr>
            <p:cNvPr id="8" name="object 8"/>
            <p:cNvSpPr/>
            <p:nvPr/>
          </p:nvSpPr>
          <p:spPr>
            <a:xfrm>
              <a:off x="715060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236597" y="232079"/>
                  </a:moveTo>
                  <a:lnTo>
                    <a:pt x="141859" y="232079"/>
                  </a:lnTo>
                  <a:lnTo>
                    <a:pt x="166346" y="247612"/>
                  </a:lnTo>
                  <a:lnTo>
                    <a:pt x="192785" y="258924"/>
                  </a:lnTo>
                  <a:lnTo>
                    <a:pt x="220654" y="265840"/>
                  </a:lnTo>
                  <a:lnTo>
                    <a:pt x="249427" y="268185"/>
                  </a:lnTo>
                  <a:lnTo>
                    <a:pt x="257565" y="267993"/>
                  </a:lnTo>
                  <a:lnTo>
                    <a:pt x="265763" y="267416"/>
                  </a:lnTo>
                  <a:lnTo>
                    <a:pt x="273984" y="266454"/>
                  </a:lnTo>
                  <a:lnTo>
                    <a:pt x="282194" y="265108"/>
                  </a:lnTo>
                  <a:lnTo>
                    <a:pt x="269510" y="254076"/>
                  </a:lnTo>
                  <a:lnTo>
                    <a:pt x="256397" y="243780"/>
                  </a:lnTo>
                  <a:lnTo>
                    <a:pt x="242456" y="234799"/>
                  </a:lnTo>
                  <a:lnTo>
                    <a:pt x="236597" y="232079"/>
                  </a:lnTo>
                  <a:close/>
                </a:path>
                <a:path w="506095" h="268604">
                  <a:moveTo>
                    <a:pt x="222376" y="129171"/>
                  </a:moveTo>
                  <a:lnTo>
                    <a:pt x="181832" y="150022"/>
                  </a:lnTo>
                  <a:lnTo>
                    <a:pt x="145669" y="177869"/>
                  </a:lnTo>
                  <a:lnTo>
                    <a:pt x="116093" y="215862"/>
                  </a:lnTo>
                  <a:lnTo>
                    <a:pt x="110490" y="230807"/>
                  </a:lnTo>
                  <a:lnTo>
                    <a:pt x="84673" y="237651"/>
                  </a:lnTo>
                  <a:lnTo>
                    <a:pt x="58642" y="243573"/>
                  </a:lnTo>
                  <a:lnTo>
                    <a:pt x="32373" y="248620"/>
                  </a:lnTo>
                  <a:lnTo>
                    <a:pt x="5842" y="252837"/>
                  </a:lnTo>
                  <a:lnTo>
                    <a:pt x="0" y="254076"/>
                  </a:lnTo>
                  <a:lnTo>
                    <a:pt x="1143" y="262598"/>
                  </a:lnTo>
                  <a:lnTo>
                    <a:pt x="6985" y="262598"/>
                  </a:lnTo>
                  <a:lnTo>
                    <a:pt x="41257" y="257093"/>
                  </a:lnTo>
                  <a:lnTo>
                    <a:pt x="75104" y="250185"/>
                  </a:lnTo>
                  <a:lnTo>
                    <a:pt x="108642" y="241845"/>
                  </a:lnTo>
                  <a:lnTo>
                    <a:pt x="141859" y="232079"/>
                  </a:lnTo>
                  <a:lnTo>
                    <a:pt x="236597" y="232079"/>
                  </a:lnTo>
                  <a:lnTo>
                    <a:pt x="232028" y="229958"/>
                  </a:lnTo>
                  <a:lnTo>
                    <a:pt x="114681" y="229958"/>
                  </a:lnTo>
                  <a:lnTo>
                    <a:pt x="145903" y="209497"/>
                  </a:lnTo>
                  <a:lnTo>
                    <a:pt x="174434" y="185746"/>
                  </a:lnTo>
                  <a:lnTo>
                    <a:pt x="200013" y="158905"/>
                  </a:lnTo>
                  <a:lnTo>
                    <a:pt x="222376" y="129171"/>
                  </a:lnTo>
                  <a:close/>
                </a:path>
                <a:path w="506095" h="268604">
                  <a:moveTo>
                    <a:pt x="310134" y="91058"/>
                  </a:moveTo>
                  <a:lnTo>
                    <a:pt x="279586" y="109919"/>
                  </a:lnTo>
                  <a:lnTo>
                    <a:pt x="253111" y="133754"/>
                  </a:lnTo>
                  <a:lnTo>
                    <a:pt x="231302" y="161967"/>
                  </a:lnTo>
                  <a:lnTo>
                    <a:pt x="214757" y="193959"/>
                  </a:lnTo>
                  <a:lnTo>
                    <a:pt x="190102" y="204143"/>
                  </a:lnTo>
                  <a:lnTo>
                    <a:pt x="165385" y="213550"/>
                  </a:lnTo>
                  <a:lnTo>
                    <a:pt x="140247" y="222195"/>
                  </a:lnTo>
                  <a:lnTo>
                    <a:pt x="114681" y="229958"/>
                  </a:lnTo>
                  <a:lnTo>
                    <a:pt x="232028" y="229958"/>
                  </a:lnTo>
                  <a:lnTo>
                    <a:pt x="227457" y="227836"/>
                  </a:lnTo>
                  <a:lnTo>
                    <a:pt x="217656" y="225000"/>
                  </a:lnTo>
                  <a:lnTo>
                    <a:pt x="207724" y="222965"/>
                  </a:lnTo>
                  <a:lnTo>
                    <a:pt x="206204" y="222779"/>
                  </a:lnTo>
                  <a:lnTo>
                    <a:pt x="169037" y="222779"/>
                  </a:lnTo>
                  <a:lnTo>
                    <a:pt x="190565" y="214762"/>
                  </a:lnTo>
                  <a:lnTo>
                    <a:pt x="211915" y="206035"/>
                  </a:lnTo>
                  <a:lnTo>
                    <a:pt x="233098" y="196672"/>
                  </a:lnTo>
                  <a:lnTo>
                    <a:pt x="254126" y="186745"/>
                  </a:lnTo>
                  <a:lnTo>
                    <a:pt x="348046" y="186745"/>
                  </a:lnTo>
                  <a:lnTo>
                    <a:pt x="341883" y="184235"/>
                  </a:lnTo>
                  <a:lnTo>
                    <a:pt x="235966" y="184235"/>
                  </a:lnTo>
                  <a:lnTo>
                    <a:pt x="260609" y="166219"/>
                  </a:lnTo>
                  <a:lnTo>
                    <a:pt x="281479" y="144315"/>
                  </a:lnTo>
                  <a:lnTo>
                    <a:pt x="298134" y="119076"/>
                  </a:lnTo>
                  <a:lnTo>
                    <a:pt x="310134" y="91058"/>
                  </a:lnTo>
                  <a:close/>
                </a:path>
                <a:path w="506095" h="268604">
                  <a:moveTo>
                    <a:pt x="187706" y="221330"/>
                  </a:moveTo>
                  <a:lnTo>
                    <a:pt x="181483" y="221330"/>
                  </a:lnTo>
                  <a:lnTo>
                    <a:pt x="175260" y="221825"/>
                  </a:lnTo>
                  <a:lnTo>
                    <a:pt x="169037" y="222779"/>
                  </a:lnTo>
                  <a:lnTo>
                    <a:pt x="206204" y="222779"/>
                  </a:lnTo>
                  <a:lnTo>
                    <a:pt x="197721" y="221740"/>
                  </a:lnTo>
                  <a:lnTo>
                    <a:pt x="187706" y="221330"/>
                  </a:lnTo>
                  <a:close/>
                </a:path>
                <a:path w="506095" h="268604">
                  <a:moveTo>
                    <a:pt x="348046" y="186745"/>
                  </a:moveTo>
                  <a:lnTo>
                    <a:pt x="254126" y="186745"/>
                  </a:lnTo>
                  <a:lnTo>
                    <a:pt x="272127" y="198404"/>
                  </a:lnTo>
                  <a:lnTo>
                    <a:pt x="291544" y="206814"/>
                  </a:lnTo>
                  <a:lnTo>
                    <a:pt x="311937" y="211908"/>
                  </a:lnTo>
                  <a:lnTo>
                    <a:pt x="332867" y="213621"/>
                  </a:lnTo>
                  <a:lnTo>
                    <a:pt x="345162" y="213035"/>
                  </a:lnTo>
                  <a:lnTo>
                    <a:pt x="357409" y="211269"/>
                  </a:lnTo>
                  <a:lnTo>
                    <a:pt x="369514" y="208309"/>
                  </a:lnTo>
                  <a:lnTo>
                    <a:pt x="381381" y="204143"/>
                  </a:lnTo>
                  <a:lnTo>
                    <a:pt x="361801" y="192349"/>
                  </a:lnTo>
                  <a:lnTo>
                    <a:pt x="348046" y="186745"/>
                  </a:lnTo>
                  <a:close/>
                </a:path>
                <a:path w="506095" h="268604">
                  <a:moveTo>
                    <a:pt x="402082" y="28778"/>
                  </a:moveTo>
                  <a:lnTo>
                    <a:pt x="371744" y="49608"/>
                  </a:lnTo>
                  <a:lnTo>
                    <a:pt x="346741" y="75914"/>
                  </a:lnTo>
                  <a:lnTo>
                    <a:pt x="327786" y="106820"/>
                  </a:lnTo>
                  <a:lnTo>
                    <a:pt x="315595" y="141452"/>
                  </a:lnTo>
                  <a:lnTo>
                    <a:pt x="296080" y="152953"/>
                  </a:lnTo>
                  <a:lnTo>
                    <a:pt x="276256" y="163942"/>
                  </a:lnTo>
                  <a:lnTo>
                    <a:pt x="256194" y="174381"/>
                  </a:lnTo>
                  <a:lnTo>
                    <a:pt x="235966" y="184235"/>
                  </a:lnTo>
                  <a:lnTo>
                    <a:pt x="341883" y="184235"/>
                  </a:lnTo>
                  <a:lnTo>
                    <a:pt x="340852" y="183814"/>
                  </a:lnTo>
                  <a:lnTo>
                    <a:pt x="322893" y="179566"/>
                  </a:lnTo>
                  <a:lnTo>
                    <a:pt x="268605" y="179566"/>
                  </a:lnTo>
                  <a:lnTo>
                    <a:pt x="287516" y="169231"/>
                  </a:lnTo>
                  <a:lnTo>
                    <a:pt x="306165" y="158491"/>
                  </a:lnTo>
                  <a:lnTo>
                    <a:pt x="324576" y="147275"/>
                  </a:lnTo>
                  <a:lnTo>
                    <a:pt x="342773" y="135508"/>
                  </a:lnTo>
                  <a:lnTo>
                    <a:pt x="469205" y="135508"/>
                  </a:lnTo>
                  <a:lnTo>
                    <a:pt x="476758" y="129171"/>
                  </a:lnTo>
                  <a:lnTo>
                    <a:pt x="469518" y="126631"/>
                  </a:lnTo>
                  <a:lnTo>
                    <a:pt x="338074" y="126631"/>
                  </a:lnTo>
                  <a:lnTo>
                    <a:pt x="358165" y="105139"/>
                  </a:lnTo>
                  <a:lnTo>
                    <a:pt x="375650" y="81510"/>
                  </a:lnTo>
                  <a:lnTo>
                    <a:pt x="390348" y="55978"/>
                  </a:lnTo>
                  <a:lnTo>
                    <a:pt x="402082" y="28778"/>
                  </a:lnTo>
                  <a:close/>
                </a:path>
                <a:path w="506095" h="268604">
                  <a:moveTo>
                    <a:pt x="296418" y="176879"/>
                  </a:moveTo>
                  <a:lnTo>
                    <a:pt x="289464" y="177045"/>
                  </a:lnTo>
                  <a:lnTo>
                    <a:pt x="282511" y="177546"/>
                  </a:lnTo>
                  <a:lnTo>
                    <a:pt x="275558" y="178385"/>
                  </a:lnTo>
                  <a:lnTo>
                    <a:pt x="268605" y="179566"/>
                  </a:lnTo>
                  <a:lnTo>
                    <a:pt x="322893" y="179566"/>
                  </a:lnTo>
                  <a:lnTo>
                    <a:pt x="318926" y="178628"/>
                  </a:lnTo>
                  <a:lnTo>
                    <a:pt x="296418" y="176879"/>
                  </a:lnTo>
                  <a:close/>
                </a:path>
                <a:path w="506095" h="268604">
                  <a:moveTo>
                    <a:pt x="469205" y="135508"/>
                  </a:moveTo>
                  <a:lnTo>
                    <a:pt x="342773" y="135508"/>
                  </a:lnTo>
                  <a:lnTo>
                    <a:pt x="358181" y="144001"/>
                  </a:lnTo>
                  <a:lnTo>
                    <a:pt x="408813" y="156263"/>
                  </a:lnTo>
                  <a:lnTo>
                    <a:pt x="411734" y="156368"/>
                  </a:lnTo>
                  <a:lnTo>
                    <a:pt x="413131" y="156368"/>
                  </a:lnTo>
                  <a:lnTo>
                    <a:pt x="430770" y="154537"/>
                  </a:lnTo>
                  <a:lnTo>
                    <a:pt x="447563" y="149218"/>
                  </a:lnTo>
                  <a:lnTo>
                    <a:pt x="463047" y="140675"/>
                  </a:lnTo>
                  <a:lnTo>
                    <a:pt x="469205" y="135508"/>
                  </a:lnTo>
                  <a:close/>
                </a:path>
                <a:path w="506095" h="268604">
                  <a:moveTo>
                    <a:pt x="505968" y="0"/>
                  </a:moveTo>
                  <a:lnTo>
                    <a:pt x="469995" y="14107"/>
                  </a:lnTo>
                  <a:lnTo>
                    <a:pt x="437642" y="34451"/>
                  </a:lnTo>
                  <a:lnTo>
                    <a:pt x="409670" y="60439"/>
                  </a:lnTo>
                  <a:lnTo>
                    <a:pt x="386842" y="91478"/>
                  </a:lnTo>
                  <a:lnTo>
                    <a:pt x="374953" y="100594"/>
                  </a:lnTo>
                  <a:lnTo>
                    <a:pt x="362791" y="109516"/>
                  </a:lnTo>
                  <a:lnTo>
                    <a:pt x="350462" y="118208"/>
                  </a:lnTo>
                  <a:lnTo>
                    <a:pt x="338074" y="126631"/>
                  </a:lnTo>
                  <a:lnTo>
                    <a:pt x="469518" y="126631"/>
                  </a:lnTo>
                  <a:lnTo>
                    <a:pt x="461047" y="123659"/>
                  </a:lnTo>
                  <a:lnTo>
                    <a:pt x="360172" y="123659"/>
                  </a:lnTo>
                  <a:lnTo>
                    <a:pt x="368738" y="117545"/>
                  </a:lnTo>
                  <a:lnTo>
                    <a:pt x="377269" y="111318"/>
                  </a:lnTo>
                  <a:lnTo>
                    <a:pt x="385728" y="105011"/>
                  </a:lnTo>
                  <a:lnTo>
                    <a:pt x="394081" y="98653"/>
                  </a:lnTo>
                  <a:lnTo>
                    <a:pt x="427583" y="80851"/>
                  </a:lnTo>
                  <a:lnTo>
                    <a:pt x="457787" y="58208"/>
                  </a:lnTo>
                  <a:lnTo>
                    <a:pt x="484110" y="31125"/>
                  </a:lnTo>
                  <a:lnTo>
                    <a:pt x="505968" y="0"/>
                  </a:lnTo>
                  <a:close/>
                </a:path>
                <a:path w="506095" h="268604">
                  <a:moveTo>
                    <a:pt x="408050" y="114744"/>
                  </a:moveTo>
                  <a:lnTo>
                    <a:pt x="395747" y="115301"/>
                  </a:lnTo>
                  <a:lnTo>
                    <a:pt x="383635" y="116973"/>
                  </a:lnTo>
                  <a:lnTo>
                    <a:pt x="371760" y="119759"/>
                  </a:lnTo>
                  <a:lnTo>
                    <a:pt x="360172" y="123659"/>
                  </a:lnTo>
                  <a:lnTo>
                    <a:pt x="461047" y="123659"/>
                  </a:lnTo>
                  <a:lnTo>
                    <a:pt x="459968" y="123281"/>
                  </a:lnTo>
                  <a:lnTo>
                    <a:pt x="442833" y="118938"/>
                  </a:lnTo>
                  <a:lnTo>
                    <a:pt x="425483" y="116105"/>
                  </a:lnTo>
                  <a:lnTo>
                    <a:pt x="408050" y="11474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5" y="4059199"/>
              <a:ext cx="628650" cy="1074420"/>
            </a:xfrm>
            <a:custGeom>
              <a:avLst/>
              <a:gdLst/>
              <a:ahLst/>
              <a:cxnLst/>
              <a:rect l="l" t="t" r="r" b="b"/>
              <a:pathLst>
                <a:path w="628650" h="1074420">
                  <a:moveTo>
                    <a:pt x="95376" y="934542"/>
                  </a:moveTo>
                  <a:lnTo>
                    <a:pt x="76013" y="957393"/>
                  </a:lnTo>
                  <a:lnTo>
                    <a:pt x="56387" y="979911"/>
                  </a:lnTo>
                  <a:lnTo>
                    <a:pt x="36476" y="1002071"/>
                  </a:lnTo>
                  <a:lnTo>
                    <a:pt x="16255" y="1023847"/>
                  </a:lnTo>
                  <a:lnTo>
                    <a:pt x="0" y="1073798"/>
                  </a:lnTo>
                  <a:lnTo>
                    <a:pt x="30297" y="1047741"/>
                  </a:lnTo>
                  <a:lnTo>
                    <a:pt x="55689" y="1013745"/>
                  </a:lnTo>
                  <a:lnTo>
                    <a:pt x="77081" y="974962"/>
                  </a:lnTo>
                  <a:lnTo>
                    <a:pt x="95376" y="934542"/>
                  </a:lnTo>
                  <a:close/>
                </a:path>
                <a:path w="628650" h="1074420">
                  <a:moveTo>
                    <a:pt x="628650" y="0"/>
                  </a:moveTo>
                  <a:lnTo>
                    <a:pt x="590617" y="24477"/>
                  </a:lnTo>
                  <a:lnTo>
                    <a:pt x="554055" y="52749"/>
                  </a:lnTo>
                  <a:lnTo>
                    <a:pt x="518991" y="84446"/>
                  </a:lnTo>
                  <a:lnTo>
                    <a:pt x="485453" y="119200"/>
                  </a:lnTo>
                  <a:lnTo>
                    <a:pt x="453470" y="156642"/>
                  </a:lnTo>
                  <a:lnTo>
                    <a:pt x="423069" y="196405"/>
                  </a:lnTo>
                  <a:lnTo>
                    <a:pt x="394279" y="238120"/>
                  </a:lnTo>
                  <a:lnTo>
                    <a:pt x="367127" y="281418"/>
                  </a:lnTo>
                  <a:lnTo>
                    <a:pt x="341641" y="325931"/>
                  </a:lnTo>
                  <a:lnTo>
                    <a:pt x="317851" y="371292"/>
                  </a:lnTo>
                  <a:lnTo>
                    <a:pt x="295782" y="417131"/>
                  </a:lnTo>
                  <a:lnTo>
                    <a:pt x="275220" y="463274"/>
                  </a:lnTo>
                  <a:lnTo>
                    <a:pt x="255784" y="509746"/>
                  </a:lnTo>
                  <a:lnTo>
                    <a:pt x="237260" y="556483"/>
                  </a:lnTo>
                  <a:lnTo>
                    <a:pt x="219434" y="603426"/>
                  </a:lnTo>
                  <a:lnTo>
                    <a:pt x="202090" y="650512"/>
                  </a:lnTo>
                  <a:lnTo>
                    <a:pt x="167991" y="744871"/>
                  </a:lnTo>
                  <a:lnTo>
                    <a:pt x="150807" y="792020"/>
                  </a:lnTo>
                  <a:lnTo>
                    <a:pt x="133246" y="839067"/>
                  </a:lnTo>
                  <a:lnTo>
                    <a:pt x="115095" y="885952"/>
                  </a:lnTo>
                  <a:lnTo>
                    <a:pt x="95630" y="933881"/>
                  </a:lnTo>
                  <a:lnTo>
                    <a:pt x="95376" y="934542"/>
                  </a:lnTo>
                  <a:lnTo>
                    <a:pt x="127847" y="894839"/>
                  </a:lnTo>
                  <a:lnTo>
                    <a:pt x="159688" y="854353"/>
                  </a:lnTo>
                  <a:lnTo>
                    <a:pt x="190984" y="813200"/>
                  </a:lnTo>
                  <a:lnTo>
                    <a:pt x="221821" y="771499"/>
                  </a:lnTo>
                  <a:lnTo>
                    <a:pt x="252282" y="729367"/>
                  </a:lnTo>
                  <a:lnTo>
                    <a:pt x="282453" y="686921"/>
                  </a:lnTo>
                  <a:lnTo>
                    <a:pt x="342264" y="601560"/>
                  </a:lnTo>
                  <a:lnTo>
                    <a:pt x="369244" y="562609"/>
                  </a:lnTo>
                  <a:lnTo>
                    <a:pt x="396004" y="523447"/>
                  </a:lnTo>
                  <a:lnTo>
                    <a:pt x="422243" y="483900"/>
                  </a:lnTo>
                  <a:lnTo>
                    <a:pt x="447656" y="443788"/>
                  </a:lnTo>
                  <a:lnTo>
                    <a:pt x="471940" y="402934"/>
                  </a:lnTo>
                  <a:lnTo>
                    <a:pt x="494792" y="361162"/>
                  </a:lnTo>
                  <a:lnTo>
                    <a:pt x="516394" y="317533"/>
                  </a:lnTo>
                  <a:lnTo>
                    <a:pt x="536192" y="273244"/>
                  </a:lnTo>
                  <a:lnTo>
                    <a:pt x="554390" y="228410"/>
                  </a:lnTo>
                  <a:lnTo>
                    <a:pt x="571198" y="183143"/>
                  </a:lnTo>
                  <a:lnTo>
                    <a:pt x="586821" y="137556"/>
                  </a:lnTo>
                  <a:lnTo>
                    <a:pt x="601466" y="91761"/>
                  </a:lnTo>
                  <a:lnTo>
                    <a:pt x="615340" y="45871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7183" y="4343400"/>
              <a:ext cx="262890" cy="768350"/>
            </a:xfrm>
            <a:custGeom>
              <a:avLst/>
              <a:gdLst/>
              <a:ahLst/>
              <a:cxnLst/>
              <a:rect l="l" t="t" r="r" b="b"/>
              <a:pathLst>
                <a:path w="262890" h="768350">
                  <a:moveTo>
                    <a:pt x="48260" y="417868"/>
                  </a:moveTo>
                  <a:lnTo>
                    <a:pt x="41403" y="448612"/>
                  </a:lnTo>
                  <a:lnTo>
                    <a:pt x="37413" y="479780"/>
                  </a:lnTo>
                  <a:lnTo>
                    <a:pt x="36312" y="510919"/>
                  </a:lnTo>
                  <a:lnTo>
                    <a:pt x="38100" y="542163"/>
                  </a:lnTo>
                  <a:lnTo>
                    <a:pt x="41205" y="564394"/>
                  </a:lnTo>
                  <a:lnTo>
                    <a:pt x="46561" y="586114"/>
                  </a:lnTo>
                  <a:lnTo>
                    <a:pt x="54798" y="606638"/>
                  </a:lnTo>
                  <a:lnTo>
                    <a:pt x="66548" y="625284"/>
                  </a:lnTo>
                  <a:lnTo>
                    <a:pt x="52288" y="659098"/>
                  </a:lnTo>
                  <a:lnTo>
                    <a:pt x="36956" y="692425"/>
                  </a:lnTo>
                  <a:lnTo>
                    <a:pt x="20577" y="725271"/>
                  </a:lnTo>
                  <a:lnTo>
                    <a:pt x="3175" y="757646"/>
                  </a:lnTo>
                  <a:lnTo>
                    <a:pt x="0" y="763136"/>
                  </a:lnTo>
                  <a:lnTo>
                    <a:pt x="4572" y="768060"/>
                  </a:lnTo>
                  <a:lnTo>
                    <a:pt x="11430" y="768060"/>
                  </a:lnTo>
                  <a:lnTo>
                    <a:pt x="13589" y="766997"/>
                  </a:lnTo>
                  <a:lnTo>
                    <a:pt x="37486" y="722614"/>
                  </a:lnTo>
                  <a:lnTo>
                    <a:pt x="58086" y="679865"/>
                  </a:lnTo>
                  <a:lnTo>
                    <a:pt x="76852" y="636241"/>
                  </a:lnTo>
                  <a:lnTo>
                    <a:pt x="83416" y="618947"/>
                  </a:lnTo>
                  <a:lnTo>
                    <a:pt x="68580" y="618947"/>
                  </a:lnTo>
                  <a:lnTo>
                    <a:pt x="72316" y="568127"/>
                  </a:lnTo>
                  <a:lnTo>
                    <a:pt x="70088" y="517278"/>
                  </a:lnTo>
                  <a:lnTo>
                    <a:pt x="62025" y="466994"/>
                  </a:lnTo>
                  <a:lnTo>
                    <a:pt x="48260" y="417868"/>
                  </a:lnTo>
                  <a:close/>
                </a:path>
                <a:path w="262890" h="768350">
                  <a:moveTo>
                    <a:pt x="79248" y="290156"/>
                  </a:moveTo>
                  <a:lnTo>
                    <a:pt x="74523" y="339357"/>
                  </a:lnTo>
                  <a:lnTo>
                    <a:pt x="78692" y="388154"/>
                  </a:lnTo>
                  <a:lnTo>
                    <a:pt x="91553" y="435358"/>
                  </a:lnTo>
                  <a:lnTo>
                    <a:pt x="112902" y="479780"/>
                  </a:lnTo>
                  <a:lnTo>
                    <a:pt x="103459" y="515194"/>
                  </a:lnTo>
                  <a:lnTo>
                    <a:pt x="92979" y="550164"/>
                  </a:lnTo>
                  <a:lnTo>
                    <a:pt x="81381" y="584733"/>
                  </a:lnTo>
                  <a:lnTo>
                    <a:pt x="68580" y="618947"/>
                  </a:lnTo>
                  <a:lnTo>
                    <a:pt x="83416" y="618947"/>
                  </a:lnTo>
                  <a:lnTo>
                    <a:pt x="93725" y="591781"/>
                  </a:lnTo>
                  <a:lnTo>
                    <a:pt x="141301" y="573114"/>
                  </a:lnTo>
                  <a:lnTo>
                    <a:pt x="169592" y="554443"/>
                  </a:lnTo>
                  <a:lnTo>
                    <a:pt x="106045" y="554443"/>
                  </a:lnTo>
                  <a:lnTo>
                    <a:pt x="115181" y="523822"/>
                  </a:lnTo>
                  <a:lnTo>
                    <a:pt x="123507" y="493047"/>
                  </a:lnTo>
                  <a:lnTo>
                    <a:pt x="130976" y="462112"/>
                  </a:lnTo>
                  <a:lnTo>
                    <a:pt x="133780" y="448830"/>
                  </a:lnTo>
                  <a:lnTo>
                    <a:pt x="120142" y="448830"/>
                  </a:lnTo>
                  <a:lnTo>
                    <a:pt x="120538" y="406919"/>
                  </a:lnTo>
                  <a:lnTo>
                    <a:pt x="113696" y="365840"/>
                  </a:lnTo>
                  <a:lnTo>
                    <a:pt x="99853" y="326588"/>
                  </a:lnTo>
                  <a:lnTo>
                    <a:pt x="79248" y="290156"/>
                  </a:lnTo>
                  <a:close/>
                </a:path>
                <a:path w="262890" h="768350">
                  <a:moveTo>
                    <a:pt x="246761" y="465797"/>
                  </a:moveTo>
                  <a:lnTo>
                    <a:pt x="201914" y="476240"/>
                  </a:lnTo>
                  <a:lnTo>
                    <a:pt x="160020" y="494626"/>
                  </a:lnTo>
                  <a:lnTo>
                    <a:pt x="129698" y="521201"/>
                  </a:lnTo>
                  <a:lnTo>
                    <a:pt x="106045" y="554443"/>
                  </a:lnTo>
                  <a:lnTo>
                    <a:pt x="169592" y="554443"/>
                  </a:lnTo>
                  <a:lnTo>
                    <a:pt x="183626" y="545182"/>
                  </a:lnTo>
                  <a:lnTo>
                    <a:pt x="219259" y="509053"/>
                  </a:lnTo>
                  <a:lnTo>
                    <a:pt x="246761" y="465797"/>
                  </a:lnTo>
                  <a:close/>
                </a:path>
                <a:path w="262890" h="768350">
                  <a:moveTo>
                    <a:pt x="88138" y="137464"/>
                  </a:moveTo>
                  <a:lnTo>
                    <a:pt x="85572" y="187950"/>
                  </a:lnTo>
                  <a:lnTo>
                    <a:pt x="93424" y="237243"/>
                  </a:lnTo>
                  <a:lnTo>
                    <a:pt x="111301" y="283834"/>
                  </a:lnTo>
                  <a:lnTo>
                    <a:pt x="138811" y="326212"/>
                  </a:lnTo>
                  <a:lnTo>
                    <a:pt x="135465" y="357003"/>
                  </a:lnTo>
                  <a:lnTo>
                    <a:pt x="131191" y="387678"/>
                  </a:lnTo>
                  <a:lnTo>
                    <a:pt x="126059" y="418275"/>
                  </a:lnTo>
                  <a:lnTo>
                    <a:pt x="120142" y="448830"/>
                  </a:lnTo>
                  <a:lnTo>
                    <a:pt x="133780" y="448830"/>
                  </a:lnTo>
                  <a:lnTo>
                    <a:pt x="137541" y="431012"/>
                  </a:lnTo>
                  <a:lnTo>
                    <a:pt x="180558" y="413320"/>
                  </a:lnTo>
                  <a:lnTo>
                    <a:pt x="185726" y="409371"/>
                  </a:lnTo>
                  <a:lnTo>
                    <a:pt x="141350" y="409371"/>
                  </a:lnTo>
                  <a:lnTo>
                    <a:pt x="146016" y="380092"/>
                  </a:lnTo>
                  <a:lnTo>
                    <a:pt x="149907" y="350770"/>
                  </a:lnTo>
                  <a:lnTo>
                    <a:pt x="153013" y="321367"/>
                  </a:lnTo>
                  <a:lnTo>
                    <a:pt x="155321" y="291845"/>
                  </a:lnTo>
                  <a:lnTo>
                    <a:pt x="161870" y="288874"/>
                  </a:lnTo>
                  <a:lnTo>
                    <a:pt x="141732" y="288874"/>
                  </a:lnTo>
                  <a:lnTo>
                    <a:pt x="134965" y="248928"/>
                  </a:lnTo>
                  <a:lnTo>
                    <a:pt x="123698" y="210140"/>
                  </a:lnTo>
                  <a:lnTo>
                    <a:pt x="108049" y="172866"/>
                  </a:lnTo>
                  <a:lnTo>
                    <a:pt x="88138" y="137464"/>
                  </a:lnTo>
                  <a:close/>
                </a:path>
                <a:path w="262890" h="768350">
                  <a:moveTo>
                    <a:pt x="262890" y="306730"/>
                  </a:moveTo>
                  <a:lnTo>
                    <a:pt x="225182" y="322825"/>
                  </a:lnTo>
                  <a:lnTo>
                    <a:pt x="191738" y="345801"/>
                  </a:lnTo>
                  <a:lnTo>
                    <a:pt x="163484" y="374903"/>
                  </a:lnTo>
                  <a:lnTo>
                    <a:pt x="141350" y="409371"/>
                  </a:lnTo>
                  <a:lnTo>
                    <a:pt x="185726" y="409371"/>
                  </a:lnTo>
                  <a:lnTo>
                    <a:pt x="216884" y="385564"/>
                  </a:lnTo>
                  <a:lnTo>
                    <a:pt x="244875" y="349461"/>
                  </a:lnTo>
                  <a:lnTo>
                    <a:pt x="262890" y="306730"/>
                  </a:lnTo>
                  <a:close/>
                </a:path>
                <a:path w="262890" h="768350">
                  <a:moveTo>
                    <a:pt x="143001" y="0"/>
                  </a:moveTo>
                  <a:lnTo>
                    <a:pt x="128496" y="51062"/>
                  </a:lnTo>
                  <a:lnTo>
                    <a:pt x="123825" y="103444"/>
                  </a:lnTo>
                  <a:lnTo>
                    <a:pt x="128964" y="155755"/>
                  </a:lnTo>
                  <a:lnTo>
                    <a:pt x="143891" y="206603"/>
                  </a:lnTo>
                  <a:lnTo>
                    <a:pt x="143873" y="231249"/>
                  </a:lnTo>
                  <a:lnTo>
                    <a:pt x="143593" y="246625"/>
                  </a:lnTo>
                  <a:lnTo>
                    <a:pt x="143529" y="248928"/>
                  </a:lnTo>
                  <a:lnTo>
                    <a:pt x="142819" y="268266"/>
                  </a:lnTo>
                  <a:lnTo>
                    <a:pt x="141732" y="288874"/>
                  </a:lnTo>
                  <a:lnTo>
                    <a:pt x="161870" y="288874"/>
                  </a:lnTo>
                  <a:lnTo>
                    <a:pt x="177307" y="281868"/>
                  </a:lnTo>
                  <a:lnTo>
                    <a:pt x="197770" y="269217"/>
                  </a:lnTo>
                  <a:lnTo>
                    <a:pt x="205956" y="262597"/>
                  </a:lnTo>
                  <a:lnTo>
                    <a:pt x="157099" y="262597"/>
                  </a:lnTo>
                  <a:lnTo>
                    <a:pt x="157517" y="248928"/>
                  </a:lnTo>
                  <a:lnTo>
                    <a:pt x="157710" y="237243"/>
                  </a:lnTo>
                  <a:lnTo>
                    <a:pt x="157802" y="227203"/>
                  </a:lnTo>
                  <a:lnTo>
                    <a:pt x="157861" y="204470"/>
                  </a:lnTo>
                  <a:lnTo>
                    <a:pt x="166261" y="153090"/>
                  </a:lnTo>
                  <a:lnTo>
                    <a:pt x="166576" y="101134"/>
                  </a:lnTo>
                  <a:lnTo>
                    <a:pt x="158807" y="49795"/>
                  </a:lnTo>
                  <a:lnTo>
                    <a:pt x="143001" y="0"/>
                  </a:lnTo>
                  <a:close/>
                </a:path>
                <a:path w="262890" h="768350">
                  <a:moveTo>
                    <a:pt x="260350" y="140004"/>
                  </a:moveTo>
                  <a:lnTo>
                    <a:pt x="220916" y="168043"/>
                  </a:lnTo>
                  <a:lnTo>
                    <a:pt x="187198" y="202768"/>
                  </a:lnTo>
                  <a:lnTo>
                    <a:pt x="162302" y="246625"/>
                  </a:lnTo>
                  <a:lnTo>
                    <a:pt x="157099" y="262597"/>
                  </a:lnTo>
                  <a:lnTo>
                    <a:pt x="205956" y="262597"/>
                  </a:lnTo>
                  <a:lnTo>
                    <a:pt x="247419" y="214921"/>
                  </a:lnTo>
                  <a:lnTo>
                    <a:pt x="261818" y="165615"/>
                  </a:lnTo>
                  <a:lnTo>
                    <a:pt x="260350" y="14000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581" y="4558322"/>
              <a:ext cx="491490" cy="585470"/>
            </a:xfrm>
            <a:custGeom>
              <a:avLst/>
              <a:gdLst/>
              <a:ahLst/>
              <a:cxnLst/>
              <a:rect l="l" t="t" r="r" b="b"/>
              <a:pathLst>
                <a:path w="491490" h="585470">
                  <a:moveTo>
                    <a:pt x="176911" y="155473"/>
                  </a:moveTo>
                  <a:lnTo>
                    <a:pt x="141008" y="180733"/>
                  </a:lnTo>
                  <a:lnTo>
                    <a:pt x="114427" y="216865"/>
                  </a:lnTo>
                  <a:lnTo>
                    <a:pt x="110744" y="226314"/>
                  </a:lnTo>
                  <a:lnTo>
                    <a:pt x="111506" y="216865"/>
                  </a:lnTo>
                  <a:lnTo>
                    <a:pt x="112128" y="207810"/>
                  </a:lnTo>
                  <a:lnTo>
                    <a:pt x="112636" y="199186"/>
                  </a:lnTo>
                  <a:lnTo>
                    <a:pt x="113030" y="191566"/>
                  </a:lnTo>
                  <a:lnTo>
                    <a:pt x="119913" y="160705"/>
                  </a:lnTo>
                  <a:lnTo>
                    <a:pt x="121780" y="129374"/>
                  </a:lnTo>
                  <a:lnTo>
                    <a:pt x="118706" y="98323"/>
                  </a:lnTo>
                  <a:lnTo>
                    <a:pt x="110744" y="67805"/>
                  </a:lnTo>
                  <a:lnTo>
                    <a:pt x="100533" y="98005"/>
                  </a:lnTo>
                  <a:lnTo>
                    <a:pt x="96050" y="129374"/>
                  </a:lnTo>
                  <a:lnTo>
                    <a:pt x="97358" y="161048"/>
                  </a:lnTo>
                  <a:lnTo>
                    <a:pt x="104368" y="191566"/>
                  </a:lnTo>
                  <a:lnTo>
                    <a:pt x="104444" y="193802"/>
                  </a:lnTo>
                  <a:lnTo>
                    <a:pt x="103987" y="204685"/>
                  </a:lnTo>
                  <a:lnTo>
                    <a:pt x="103022" y="217627"/>
                  </a:lnTo>
                  <a:lnTo>
                    <a:pt x="101892" y="229450"/>
                  </a:lnTo>
                  <a:lnTo>
                    <a:pt x="100584" y="241884"/>
                  </a:lnTo>
                  <a:lnTo>
                    <a:pt x="97904" y="217627"/>
                  </a:lnTo>
                  <a:lnTo>
                    <a:pt x="92405" y="193802"/>
                  </a:lnTo>
                  <a:lnTo>
                    <a:pt x="84162" y="170891"/>
                  </a:lnTo>
                  <a:lnTo>
                    <a:pt x="73279" y="149059"/>
                  </a:lnTo>
                  <a:lnTo>
                    <a:pt x="70040" y="179235"/>
                  </a:lnTo>
                  <a:lnTo>
                    <a:pt x="73126" y="209118"/>
                  </a:lnTo>
                  <a:lnTo>
                    <a:pt x="82296" y="237807"/>
                  </a:lnTo>
                  <a:lnTo>
                    <a:pt x="97282" y="264375"/>
                  </a:lnTo>
                  <a:lnTo>
                    <a:pt x="94272" y="282803"/>
                  </a:lnTo>
                  <a:lnTo>
                    <a:pt x="90754" y="301142"/>
                  </a:lnTo>
                  <a:lnTo>
                    <a:pt x="86690" y="319328"/>
                  </a:lnTo>
                  <a:lnTo>
                    <a:pt x="82042" y="337337"/>
                  </a:lnTo>
                  <a:lnTo>
                    <a:pt x="83845" y="312166"/>
                  </a:lnTo>
                  <a:lnTo>
                    <a:pt x="81191" y="287235"/>
                  </a:lnTo>
                  <a:lnTo>
                    <a:pt x="74231" y="263194"/>
                  </a:lnTo>
                  <a:lnTo>
                    <a:pt x="63119" y="240652"/>
                  </a:lnTo>
                  <a:lnTo>
                    <a:pt x="58445" y="269989"/>
                  </a:lnTo>
                  <a:lnTo>
                    <a:pt x="59220" y="299567"/>
                  </a:lnTo>
                  <a:lnTo>
                    <a:pt x="65303" y="328574"/>
                  </a:lnTo>
                  <a:lnTo>
                    <a:pt x="76581" y="356184"/>
                  </a:lnTo>
                  <a:lnTo>
                    <a:pt x="69913" y="377215"/>
                  </a:lnTo>
                  <a:lnTo>
                    <a:pt x="62560" y="397840"/>
                  </a:lnTo>
                  <a:lnTo>
                    <a:pt x="54444" y="418223"/>
                  </a:lnTo>
                  <a:lnTo>
                    <a:pt x="45593" y="438289"/>
                  </a:lnTo>
                  <a:lnTo>
                    <a:pt x="49631" y="407860"/>
                  </a:lnTo>
                  <a:lnTo>
                    <a:pt x="49961" y="381406"/>
                  </a:lnTo>
                  <a:lnTo>
                    <a:pt x="49999" y="377037"/>
                  </a:lnTo>
                  <a:lnTo>
                    <a:pt x="46850" y="346659"/>
                  </a:lnTo>
                  <a:lnTo>
                    <a:pt x="40259" y="316484"/>
                  </a:lnTo>
                  <a:lnTo>
                    <a:pt x="35013" y="334797"/>
                  </a:lnTo>
                  <a:lnTo>
                    <a:pt x="31508" y="353377"/>
                  </a:lnTo>
                  <a:lnTo>
                    <a:pt x="29730" y="372135"/>
                  </a:lnTo>
                  <a:lnTo>
                    <a:pt x="29718" y="390994"/>
                  </a:lnTo>
                  <a:lnTo>
                    <a:pt x="30886" y="404558"/>
                  </a:lnTo>
                  <a:lnTo>
                    <a:pt x="33464" y="417741"/>
                  </a:lnTo>
                  <a:lnTo>
                    <a:pt x="37744" y="430263"/>
                  </a:lnTo>
                  <a:lnTo>
                    <a:pt x="44069" y="441820"/>
                  </a:lnTo>
                  <a:lnTo>
                    <a:pt x="34404" y="461822"/>
                  </a:lnTo>
                  <a:lnTo>
                    <a:pt x="24091" y="481431"/>
                  </a:lnTo>
                  <a:lnTo>
                    <a:pt x="13169" y="500684"/>
                  </a:lnTo>
                  <a:lnTo>
                    <a:pt x="1651" y="519645"/>
                  </a:lnTo>
                  <a:lnTo>
                    <a:pt x="0" y="522224"/>
                  </a:lnTo>
                  <a:lnTo>
                    <a:pt x="1524" y="524776"/>
                  </a:lnTo>
                  <a:lnTo>
                    <a:pt x="5207" y="526300"/>
                  </a:lnTo>
                  <a:lnTo>
                    <a:pt x="7112" y="526046"/>
                  </a:lnTo>
                  <a:lnTo>
                    <a:pt x="8382" y="524281"/>
                  </a:lnTo>
                  <a:lnTo>
                    <a:pt x="23368" y="499770"/>
                  </a:lnTo>
                  <a:lnTo>
                    <a:pt x="37249" y="474687"/>
                  </a:lnTo>
                  <a:lnTo>
                    <a:pt x="49974" y="449046"/>
                  </a:lnTo>
                  <a:lnTo>
                    <a:pt x="54686" y="438289"/>
                  </a:lnTo>
                  <a:lnTo>
                    <a:pt x="61468" y="422846"/>
                  </a:lnTo>
                  <a:lnTo>
                    <a:pt x="90881" y="413105"/>
                  </a:lnTo>
                  <a:lnTo>
                    <a:pt x="112598" y="400354"/>
                  </a:lnTo>
                  <a:lnTo>
                    <a:pt x="117297" y="397611"/>
                  </a:lnTo>
                  <a:lnTo>
                    <a:pt x="139915" y="377037"/>
                  </a:lnTo>
                  <a:lnTo>
                    <a:pt x="157988" y="352069"/>
                  </a:lnTo>
                  <a:lnTo>
                    <a:pt x="144170" y="354114"/>
                  </a:lnTo>
                  <a:lnTo>
                    <a:pt x="104902" y="366433"/>
                  </a:lnTo>
                  <a:lnTo>
                    <a:pt x="70358" y="400354"/>
                  </a:lnTo>
                  <a:lnTo>
                    <a:pt x="76822" y="382320"/>
                  </a:lnTo>
                  <a:lnTo>
                    <a:pt x="82829" y="364020"/>
                  </a:lnTo>
                  <a:lnTo>
                    <a:pt x="88315" y="345503"/>
                  </a:lnTo>
                  <a:lnTo>
                    <a:pt x="90462" y="337337"/>
                  </a:lnTo>
                  <a:lnTo>
                    <a:pt x="93218" y="326834"/>
                  </a:lnTo>
                  <a:lnTo>
                    <a:pt x="119799" y="317715"/>
                  </a:lnTo>
                  <a:lnTo>
                    <a:pt x="125209" y="314045"/>
                  </a:lnTo>
                  <a:lnTo>
                    <a:pt x="142621" y="302272"/>
                  </a:lnTo>
                  <a:lnTo>
                    <a:pt x="160578" y="281495"/>
                  </a:lnTo>
                  <a:lnTo>
                    <a:pt x="172593" y="256336"/>
                  </a:lnTo>
                  <a:lnTo>
                    <a:pt x="149466" y="264668"/>
                  </a:lnTo>
                  <a:lnTo>
                    <a:pt x="128714" y="277431"/>
                  </a:lnTo>
                  <a:lnTo>
                    <a:pt x="110896" y="294081"/>
                  </a:lnTo>
                  <a:lnTo>
                    <a:pt x="96647" y="314045"/>
                  </a:lnTo>
                  <a:lnTo>
                    <a:pt x="100190" y="296608"/>
                  </a:lnTo>
                  <a:lnTo>
                    <a:pt x="103378" y="279069"/>
                  </a:lnTo>
                  <a:lnTo>
                    <a:pt x="106172" y="261454"/>
                  </a:lnTo>
                  <a:lnTo>
                    <a:pt x="108585" y="243776"/>
                  </a:lnTo>
                  <a:lnTo>
                    <a:pt x="113474" y="241884"/>
                  </a:lnTo>
                  <a:lnTo>
                    <a:pt x="122326" y="238467"/>
                  </a:lnTo>
                  <a:lnTo>
                    <a:pt x="135089" y="231559"/>
                  </a:lnTo>
                  <a:lnTo>
                    <a:pt x="142367" y="226314"/>
                  </a:lnTo>
                  <a:lnTo>
                    <a:pt x="146761" y="223164"/>
                  </a:lnTo>
                  <a:lnTo>
                    <a:pt x="157226" y="213385"/>
                  </a:lnTo>
                  <a:lnTo>
                    <a:pt x="166547" y="200736"/>
                  </a:lnTo>
                  <a:lnTo>
                    <a:pt x="173062" y="186563"/>
                  </a:lnTo>
                  <a:lnTo>
                    <a:pt x="176568" y="171373"/>
                  </a:lnTo>
                  <a:lnTo>
                    <a:pt x="176911" y="155473"/>
                  </a:lnTo>
                  <a:close/>
                </a:path>
                <a:path w="491490" h="585470">
                  <a:moveTo>
                    <a:pt x="491236" y="0"/>
                  </a:moveTo>
                  <a:lnTo>
                    <a:pt x="446671" y="22034"/>
                  </a:lnTo>
                  <a:lnTo>
                    <a:pt x="404685" y="48539"/>
                  </a:lnTo>
                  <a:lnTo>
                    <a:pt x="365645" y="79260"/>
                  </a:lnTo>
                  <a:lnTo>
                    <a:pt x="329946" y="113906"/>
                  </a:lnTo>
                  <a:lnTo>
                    <a:pt x="298411" y="151244"/>
                  </a:lnTo>
                  <a:lnTo>
                    <a:pt x="270268" y="190944"/>
                  </a:lnTo>
                  <a:lnTo>
                    <a:pt x="244881" y="232549"/>
                  </a:lnTo>
                  <a:lnTo>
                    <a:pt x="221564" y="275628"/>
                  </a:lnTo>
                  <a:lnTo>
                    <a:pt x="199694" y="319722"/>
                  </a:lnTo>
                  <a:lnTo>
                    <a:pt x="178612" y="364375"/>
                  </a:lnTo>
                  <a:lnTo>
                    <a:pt x="157657" y="409117"/>
                  </a:lnTo>
                  <a:lnTo>
                    <a:pt x="136182" y="453529"/>
                  </a:lnTo>
                  <a:lnTo>
                    <a:pt x="113538" y="497128"/>
                  </a:lnTo>
                  <a:lnTo>
                    <a:pt x="94119" y="530758"/>
                  </a:lnTo>
                  <a:lnTo>
                    <a:pt x="72021" y="562559"/>
                  </a:lnTo>
                  <a:lnTo>
                    <a:pt x="51485" y="585177"/>
                  </a:lnTo>
                  <a:lnTo>
                    <a:pt x="114122" y="585177"/>
                  </a:lnTo>
                  <a:lnTo>
                    <a:pt x="156946" y="555053"/>
                  </a:lnTo>
                  <a:lnTo>
                    <a:pt x="193776" y="525081"/>
                  </a:lnTo>
                  <a:lnTo>
                    <a:pt x="228803" y="493001"/>
                  </a:lnTo>
                  <a:lnTo>
                    <a:pt x="262077" y="459028"/>
                  </a:lnTo>
                  <a:lnTo>
                    <a:pt x="293662" y="423367"/>
                  </a:lnTo>
                  <a:lnTo>
                    <a:pt x="323634" y="386283"/>
                  </a:lnTo>
                  <a:lnTo>
                    <a:pt x="352044" y="347980"/>
                  </a:lnTo>
                  <a:lnTo>
                    <a:pt x="378968" y="308686"/>
                  </a:lnTo>
                  <a:lnTo>
                    <a:pt x="404596" y="268211"/>
                  </a:lnTo>
                  <a:lnTo>
                    <a:pt x="428320" y="226352"/>
                  </a:lnTo>
                  <a:lnTo>
                    <a:pt x="449351" y="183197"/>
                  </a:lnTo>
                  <a:lnTo>
                    <a:pt x="466928" y="138874"/>
                  </a:lnTo>
                  <a:lnTo>
                    <a:pt x="480275" y="93497"/>
                  </a:lnTo>
                  <a:lnTo>
                    <a:pt x="488632" y="47167"/>
                  </a:lnTo>
                  <a:lnTo>
                    <a:pt x="491236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2805" y="4343400"/>
            <a:ext cx="8729980" cy="800100"/>
            <a:chOff x="202805" y="4343400"/>
            <a:chExt cx="8729980" cy="800100"/>
          </a:xfrm>
        </p:grpSpPr>
        <p:sp>
          <p:nvSpPr>
            <p:cNvPr id="13" name="object 13"/>
            <p:cNvSpPr/>
            <p:nvPr/>
          </p:nvSpPr>
          <p:spPr>
            <a:xfrm>
              <a:off x="154228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4" h="268604">
                  <a:moveTo>
                    <a:pt x="324485" y="221330"/>
                  </a:moveTo>
                  <a:lnTo>
                    <a:pt x="318262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9" y="232079"/>
                  </a:lnTo>
                  <a:lnTo>
                    <a:pt x="400278" y="232079"/>
                  </a:lnTo>
                  <a:lnTo>
                    <a:pt x="395478" y="230807"/>
                  </a:lnTo>
                  <a:lnTo>
                    <a:pt x="395159" y="229958"/>
                  </a:lnTo>
                  <a:lnTo>
                    <a:pt x="391287" y="229958"/>
                  </a:lnTo>
                  <a:lnTo>
                    <a:pt x="367642" y="222779"/>
                  </a:lnTo>
                  <a:lnTo>
                    <a:pt x="336931" y="222779"/>
                  </a:lnTo>
                  <a:lnTo>
                    <a:pt x="330707" y="221825"/>
                  </a:lnTo>
                  <a:lnTo>
                    <a:pt x="324485" y="221330"/>
                  </a:lnTo>
                  <a:close/>
                </a:path>
                <a:path w="506094" h="268604">
                  <a:moveTo>
                    <a:pt x="400278" y="232079"/>
                  </a:moveTo>
                  <a:lnTo>
                    <a:pt x="364109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6" y="262562"/>
                  </a:lnTo>
                  <a:lnTo>
                    <a:pt x="504825" y="262598"/>
                  </a:lnTo>
                  <a:lnTo>
                    <a:pt x="505968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4" h="268604">
                  <a:moveTo>
                    <a:pt x="283591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7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1" y="129171"/>
                  </a:lnTo>
                  <a:close/>
                </a:path>
                <a:path w="506094" h="268604">
                  <a:moveTo>
                    <a:pt x="287480" y="186745"/>
                  </a:moveTo>
                  <a:lnTo>
                    <a:pt x="251841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1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1" y="193959"/>
                  </a:lnTo>
                  <a:lnTo>
                    <a:pt x="287480" y="186745"/>
                  </a:lnTo>
                  <a:close/>
                </a:path>
                <a:path w="506094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7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1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4" h="268604">
                  <a:moveTo>
                    <a:pt x="195834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4" y="91058"/>
                  </a:lnTo>
                  <a:close/>
                </a:path>
                <a:path w="506094" h="268604">
                  <a:moveTo>
                    <a:pt x="188280" y="135508"/>
                  </a:moveTo>
                  <a:lnTo>
                    <a:pt x="163194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4" h="268604">
                  <a:moveTo>
                    <a:pt x="97917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7" y="156368"/>
                  </a:lnTo>
                  <a:lnTo>
                    <a:pt x="94234" y="156368"/>
                  </a:lnTo>
                  <a:lnTo>
                    <a:pt x="147786" y="144001"/>
                  </a:lnTo>
                  <a:lnTo>
                    <a:pt x="163194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5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7" y="114744"/>
                  </a:lnTo>
                  <a:close/>
                </a:path>
                <a:path w="506094" h="268604">
                  <a:moveTo>
                    <a:pt x="103886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1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6" y="28778"/>
                  </a:lnTo>
                  <a:close/>
                </a:path>
                <a:path w="506094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7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5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0314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19" h="768350">
                  <a:moveTo>
                    <a:pt x="16002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80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6" y="763136"/>
                  </a:lnTo>
                  <a:lnTo>
                    <a:pt x="258191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7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6" y="554443"/>
                  </a:lnTo>
                  <a:lnTo>
                    <a:pt x="132429" y="521201"/>
                  </a:lnTo>
                  <a:lnTo>
                    <a:pt x="102235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2" y="465797"/>
                  </a:lnTo>
                  <a:close/>
                </a:path>
                <a:path w="261619" h="768350">
                  <a:moveTo>
                    <a:pt x="213360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7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19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60" y="417868"/>
                  </a:lnTo>
                  <a:close/>
                </a:path>
                <a:path w="261619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7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6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6" y="448830"/>
                  </a:lnTo>
                  <a:lnTo>
                    <a:pt x="136000" y="417868"/>
                  </a:lnTo>
                  <a:lnTo>
                    <a:pt x="134575" y="409371"/>
                  </a:lnTo>
                  <a:lnTo>
                    <a:pt x="120777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19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5" y="365840"/>
                  </a:lnTo>
                  <a:lnTo>
                    <a:pt x="141565" y="406919"/>
                  </a:lnTo>
                  <a:lnTo>
                    <a:pt x="141986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19" h="768350">
                  <a:moveTo>
                    <a:pt x="2540" y="140004"/>
                  </a:moveTo>
                  <a:lnTo>
                    <a:pt x="5587" y="190906"/>
                  </a:lnTo>
                  <a:lnTo>
                    <a:pt x="29591" y="236702"/>
                  </a:lnTo>
                  <a:lnTo>
                    <a:pt x="64785" y="269217"/>
                  </a:lnTo>
                  <a:lnTo>
                    <a:pt x="106934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7" y="409371"/>
                  </a:lnTo>
                  <a:lnTo>
                    <a:pt x="134575" y="409371"/>
                  </a:lnTo>
                  <a:lnTo>
                    <a:pt x="130937" y="387678"/>
                  </a:lnTo>
                  <a:lnTo>
                    <a:pt x="126662" y="357003"/>
                  </a:lnTo>
                  <a:lnTo>
                    <a:pt x="123317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6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40" y="140004"/>
                  </a:lnTo>
                  <a:close/>
                </a:path>
                <a:path w="261619" h="768350">
                  <a:moveTo>
                    <a:pt x="173736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9" y="237243"/>
                  </a:lnTo>
                  <a:lnTo>
                    <a:pt x="176323" y="187950"/>
                  </a:lnTo>
                  <a:lnTo>
                    <a:pt x="173736" y="137464"/>
                  </a:lnTo>
                  <a:close/>
                </a:path>
                <a:path w="261619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8" y="101134"/>
                  </a:lnTo>
                  <a:lnTo>
                    <a:pt x="96062" y="153090"/>
                  </a:lnTo>
                  <a:lnTo>
                    <a:pt x="104393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6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8033" y="4558322"/>
              <a:ext cx="492125" cy="585470"/>
            </a:xfrm>
            <a:custGeom>
              <a:avLst/>
              <a:gdLst/>
              <a:ahLst/>
              <a:cxnLst/>
              <a:rect l="l" t="t" r="r" b="b"/>
              <a:pathLst>
                <a:path w="492125" h="585470">
                  <a:moveTo>
                    <a:pt x="441109" y="585177"/>
                  </a:moveTo>
                  <a:lnTo>
                    <a:pt x="398360" y="530758"/>
                  </a:lnTo>
                  <a:lnTo>
                    <a:pt x="378853" y="497128"/>
                  </a:lnTo>
                  <a:lnTo>
                    <a:pt x="356158" y="453529"/>
                  </a:lnTo>
                  <a:lnTo>
                    <a:pt x="334632" y="409117"/>
                  </a:lnTo>
                  <a:lnTo>
                    <a:pt x="313626" y="364375"/>
                  </a:lnTo>
                  <a:lnTo>
                    <a:pt x="292493" y="319722"/>
                  </a:lnTo>
                  <a:lnTo>
                    <a:pt x="270548" y="275628"/>
                  </a:lnTo>
                  <a:lnTo>
                    <a:pt x="247167" y="232549"/>
                  </a:lnTo>
                  <a:lnTo>
                    <a:pt x="221691" y="190944"/>
                  </a:lnTo>
                  <a:lnTo>
                    <a:pt x="193446" y="151244"/>
                  </a:lnTo>
                  <a:lnTo>
                    <a:pt x="161810" y="113906"/>
                  </a:lnTo>
                  <a:lnTo>
                    <a:pt x="125945" y="79260"/>
                  </a:lnTo>
                  <a:lnTo>
                    <a:pt x="86817" y="48539"/>
                  </a:lnTo>
                  <a:lnTo>
                    <a:pt x="44716" y="22034"/>
                  </a:lnTo>
                  <a:lnTo>
                    <a:pt x="0" y="0"/>
                  </a:lnTo>
                  <a:lnTo>
                    <a:pt x="2603" y="47167"/>
                  </a:lnTo>
                  <a:lnTo>
                    <a:pt x="10985" y="93497"/>
                  </a:lnTo>
                  <a:lnTo>
                    <a:pt x="24371" y="138874"/>
                  </a:lnTo>
                  <a:lnTo>
                    <a:pt x="41986" y="183197"/>
                  </a:lnTo>
                  <a:lnTo>
                    <a:pt x="63068" y="226352"/>
                  </a:lnTo>
                  <a:lnTo>
                    <a:pt x="86829" y="268211"/>
                  </a:lnTo>
                  <a:lnTo>
                    <a:pt x="112534" y="308686"/>
                  </a:lnTo>
                  <a:lnTo>
                    <a:pt x="139547" y="347980"/>
                  </a:lnTo>
                  <a:lnTo>
                    <a:pt x="168059" y="386283"/>
                  </a:lnTo>
                  <a:lnTo>
                    <a:pt x="198120" y="423367"/>
                  </a:lnTo>
                  <a:lnTo>
                    <a:pt x="229831" y="459028"/>
                  </a:lnTo>
                  <a:lnTo>
                    <a:pt x="263232" y="493001"/>
                  </a:lnTo>
                  <a:lnTo>
                    <a:pt x="298386" y="525081"/>
                  </a:lnTo>
                  <a:lnTo>
                    <a:pt x="335381" y="555053"/>
                  </a:lnTo>
                  <a:lnTo>
                    <a:pt x="374281" y="582663"/>
                  </a:lnTo>
                  <a:lnTo>
                    <a:pt x="378383" y="585177"/>
                  </a:lnTo>
                  <a:lnTo>
                    <a:pt x="441109" y="585177"/>
                  </a:lnTo>
                  <a:close/>
                </a:path>
                <a:path w="492125" h="585470">
                  <a:moveTo>
                    <a:pt x="491756" y="522224"/>
                  </a:moveTo>
                  <a:lnTo>
                    <a:pt x="490232" y="519645"/>
                  </a:lnTo>
                  <a:lnTo>
                    <a:pt x="478637" y="500684"/>
                  </a:lnTo>
                  <a:lnTo>
                    <a:pt x="467664" y="481431"/>
                  </a:lnTo>
                  <a:lnTo>
                    <a:pt x="457352" y="461822"/>
                  </a:lnTo>
                  <a:lnTo>
                    <a:pt x="447687" y="441820"/>
                  </a:lnTo>
                  <a:lnTo>
                    <a:pt x="449630" y="438289"/>
                  </a:lnTo>
                  <a:lnTo>
                    <a:pt x="454050" y="430263"/>
                  </a:lnTo>
                  <a:lnTo>
                    <a:pt x="458330" y="417741"/>
                  </a:lnTo>
                  <a:lnTo>
                    <a:pt x="460883" y="404558"/>
                  </a:lnTo>
                  <a:lnTo>
                    <a:pt x="462038" y="390994"/>
                  </a:lnTo>
                  <a:lnTo>
                    <a:pt x="462026" y="372135"/>
                  </a:lnTo>
                  <a:lnTo>
                    <a:pt x="460298" y="353377"/>
                  </a:lnTo>
                  <a:lnTo>
                    <a:pt x="456831" y="334797"/>
                  </a:lnTo>
                  <a:lnTo>
                    <a:pt x="451624" y="316484"/>
                  </a:lnTo>
                  <a:lnTo>
                    <a:pt x="445020" y="346659"/>
                  </a:lnTo>
                  <a:lnTo>
                    <a:pt x="441871" y="377037"/>
                  </a:lnTo>
                  <a:lnTo>
                    <a:pt x="441909" y="381406"/>
                  </a:lnTo>
                  <a:lnTo>
                    <a:pt x="442239" y="407860"/>
                  </a:lnTo>
                  <a:lnTo>
                    <a:pt x="446290" y="438289"/>
                  </a:lnTo>
                  <a:lnTo>
                    <a:pt x="437400" y="418223"/>
                  </a:lnTo>
                  <a:lnTo>
                    <a:pt x="430276" y="400354"/>
                  </a:lnTo>
                  <a:lnTo>
                    <a:pt x="429183" y="397611"/>
                  </a:lnTo>
                  <a:lnTo>
                    <a:pt x="421855" y="377037"/>
                  </a:lnTo>
                  <a:lnTo>
                    <a:pt x="415302" y="356184"/>
                  </a:lnTo>
                  <a:lnTo>
                    <a:pt x="422935" y="337337"/>
                  </a:lnTo>
                  <a:lnTo>
                    <a:pt x="426491" y="328574"/>
                  </a:lnTo>
                  <a:lnTo>
                    <a:pt x="432549" y="299567"/>
                  </a:lnTo>
                  <a:lnTo>
                    <a:pt x="433349" y="269989"/>
                  </a:lnTo>
                  <a:lnTo>
                    <a:pt x="428764" y="240652"/>
                  </a:lnTo>
                  <a:lnTo>
                    <a:pt x="417626" y="263194"/>
                  </a:lnTo>
                  <a:lnTo>
                    <a:pt x="410629" y="287235"/>
                  </a:lnTo>
                  <a:lnTo>
                    <a:pt x="407974" y="312166"/>
                  </a:lnTo>
                  <a:lnTo>
                    <a:pt x="409841" y="337337"/>
                  </a:lnTo>
                  <a:lnTo>
                    <a:pt x="405168" y="319328"/>
                  </a:lnTo>
                  <a:lnTo>
                    <a:pt x="403974" y="314045"/>
                  </a:lnTo>
                  <a:lnTo>
                    <a:pt x="401053" y="301142"/>
                  </a:lnTo>
                  <a:lnTo>
                    <a:pt x="397497" y="282803"/>
                  </a:lnTo>
                  <a:lnTo>
                    <a:pt x="394474" y="264375"/>
                  </a:lnTo>
                  <a:lnTo>
                    <a:pt x="407174" y="241884"/>
                  </a:lnTo>
                  <a:lnTo>
                    <a:pt x="409473" y="237807"/>
                  </a:lnTo>
                  <a:lnTo>
                    <a:pt x="418680" y="209118"/>
                  </a:lnTo>
                  <a:lnTo>
                    <a:pt x="421805" y="179235"/>
                  </a:lnTo>
                  <a:lnTo>
                    <a:pt x="418604" y="149059"/>
                  </a:lnTo>
                  <a:lnTo>
                    <a:pt x="407631" y="170891"/>
                  </a:lnTo>
                  <a:lnTo>
                    <a:pt x="399364" y="193802"/>
                  </a:lnTo>
                  <a:lnTo>
                    <a:pt x="393839" y="217627"/>
                  </a:lnTo>
                  <a:lnTo>
                    <a:pt x="391172" y="241884"/>
                  </a:lnTo>
                  <a:lnTo>
                    <a:pt x="389877" y="229450"/>
                  </a:lnTo>
                  <a:lnTo>
                    <a:pt x="389585" y="226314"/>
                  </a:lnTo>
                  <a:lnTo>
                    <a:pt x="388708" y="216865"/>
                  </a:lnTo>
                  <a:lnTo>
                    <a:pt x="387807" y="204685"/>
                  </a:lnTo>
                  <a:lnTo>
                    <a:pt x="387235" y="192189"/>
                  </a:lnTo>
                  <a:lnTo>
                    <a:pt x="394398" y="161048"/>
                  </a:lnTo>
                  <a:lnTo>
                    <a:pt x="395744" y="129374"/>
                  </a:lnTo>
                  <a:lnTo>
                    <a:pt x="391261" y="98005"/>
                  </a:lnTo>
                  <a:lnTo>
                    <a:pt x="381012" y="67805"/>
                  </a:lnTo>
                  <a:lnTo>
                    <a:pt x="373100" y="98323"/>
                  </a:lnTo>
                  <a:lnTo>
                    <a:pt x="370001" y="129451"/>
                  </a:lnTo>
                  <a:lnTo>
                    <a:pt x="371843" y="160705"/>
                  </a:lnTo>
                  <a:lnTo>
                    <a:pt x="378726" y="191566"/>
                  </a:lnTo>
                  <a:lnTo>
                    <a:pt x="379209" y="200736"/>
                  </a:lnTo>
                  <a:lnTo>
                    <a:pt x="379755" y="209118"/>
                  </a:lnTo>
                  <a:lnTo>
                    <a:pt x="380403" y="217627"/>
                  </a:lnTo>
                  <a:lnTo>
                    <a:pt x="381139" y="226314"/>
                  </a:lnTo>
                  <a:lnTo>
                    <a:pt x="377444" y="216865"/>
                  </a:lnTo>
                  <a:lnTo>
                    <a:pt x="350812" y="180733"/>
                  </a:lnTo>
                  <a:lnTo>
                    <a:pt x="314972" y="155473"/>
                  </a:lnTo>
                  <a:lnTo>
                    <a:pt x="315226" y="171373"/>
                  </a:lnTo>
                  <a:lnTo>
                    <a:pt x="334530" y="213385"/>
                  </a:lnTo>
                  <a:lnTo>
                    <a:pt x="369531" y="238467"/>
                  </a:lnTo>
                  <a:lnTo>
                    <a:pt x="383298" y="243776"/>
                  </a:lnTo>
                  <a:lnTo>
                    <a:pt x="385635" y="261454"/>
                  </a:lnTo>
                  <a:lnTo>
                    <a:pt x="388454" y="279069"/>
                  </a:lnTo>
                  <a:lnTo>
                    <a:pt x="391668" y="296608"/>
                  </a:lnTo>
                  <a:lnTo>
                    <a:pt x="395236" y="314045"/>
                  </a:lnTo>
                  <a:lnTo>
                    <a:pt x="380949" y="294081"/>
                  </a:lnTo>
                  <a:lnTo>
                    <a:pt x="363118" y="277431"/>
                  </a:lnTo>
                  <a:lnTo>
                    <a:pt x="342353" y="264668"/>
                  </a:lnTo>
                  <a:lnTo>
                    <a:pt x="319290" y="256336"/>
                  </a:lnTo>
                  <a:lnTo>
                    <a:pt x="331292" y="281495"/>
                  </a:lnTo>
                  <a:lnTo>
                    <a:pt x="349237" y="302272"/>
                  </a:lnTo>
                  <a:lnTo>
                    <a:pt x="372021" y="317715"/>
                  </a:lnTo>
                  <a:lnTo>
                    <a:pt x="398538" y="326834"/>
                  </a:lnTo>
                  <a:lnTo>
                    <a:pt x="403504" y="345503"/>
                  </a:lnTo>
                  <a:lnTo>
                    <a:pt x="409028" y="364020"/>
                  </a:lnTo>
                  <a:lnTo>
                    <a:pt x="415048" y="382320"/>
                  </a:lnTo>
                  <a:lnTo>
                    <a:pt x="421525" y="400354"/>
                  </a:lnTo>
                  <a:lnTo>
                    <a:pt x="414337" y="390448"/>
                  </a:lnTo>
                  <a:lnTo>
                    <a:pt x="374472" y="360756"/>
                  </a:lnTo>
                  <a:lnTo>
                    <a:pt x="333895" y="352069"/>
                  </a:lnTo>
                  <a:lnTo>
                    <a:pt x="351955" y="377037"/>
                  </a:lnTo>
                  <a:lnTo>
                    <a:pt x="374561" y="397611"/>
                  </a:lnTo>
                  <a:lnTo>
                    <a:pt x="400939" y="413105"/>
                  </a:lnTo>
                  <a:lnTo>
                    <a:pt x="430288" y="422846"/>
                  </a:lnTo>
                  <a:lnTo>
                    <a:pt x="441794" y="449046"/>
                  </a:lnTo>
                  <a:lnTo>
                    <a:pt x="468426" y="499770"/>
                  </a:lnTo>
                  <a:lnTo>
                    <a:pt x="486549" y="526300"/>
                  </a:lnTo>
                  <a:lnTo>
                    <a:pt x="488200" y="525665"/>
                  </a:lnTo>
                  <a:lnTo>
                    <a:pt x="490359" y="524776"/>
                  </a:lnTo>
                  <a:lnTo>
                    <a:pt x="491756" y="52222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5" y="4884585"/>
              <a:ext cx="8729980" cy="259079"/>
            </a:xfrm>
            <a:custGeom>
              <a:avLst/>
              <a:gdLst/>
              <a:ahLst/>
              <a:cxnLst/>
              <a:rect l="l" t="t" r="r" b="b"/>
              <a:pathLst>
                <a:path w="8729980" h="259079">
                  <a:moveTo>
                    <a:pt x="5214633" y="0"/>
                  </a:moveTo>
                  <a:lnTo>
                    <a:pt x="673837" y="42506"/>
                  </a:lnTo>
                  <a:lnTo>
                    <a:pt x="330784" y="53792"/>
                  </a:lnTo>
                  <a:lnTo>
                    <a:pt x="145119" y="82404"/>
                  </a:lnTo>
                  <a:lnTo>
                    <a:pt x="52658" y="150708"/>
                  </a:lnTo>
                  <a:lnTo>
                    <a:pt x="0" y="258914"/>
                  </a:lnTo>
                  <a:lnTo>
                    <a:pt x="8729347" y="258914"/>
                  </a:lnTo>
                  <a:lnTo>
                    <a:pt x="8729803" y="257323"/>
                  </a:lnTo>
                  <a:lnTo>
                    <a:pt x="8714785" y="187381"/>
                  </a:lnTo>
                  <a:lnTo>
                    <a:pt x="8614376" y="109659"/>
                  </a:lnTo>
                  <a:lnTo>
                    <a:pt x="8366900" y="55943"/>
                  </a:lnTo>
                  <a:lnTo>
                    <a:pt x="8295318" y="50154"/>
                  </a:lnTo>
                  <a:lnTo>
                    <a:pt x="8151611" y="41306"/>
                  </a:lnTo>
                  <a:lnTo>
                    <a:pt x="7780324" y="26485"/>
                  </a:lnTo>
                  <a:lnTo>
                    <a:pt x="5689977" y="582"/>
                  </a:lnTo>
                  <a:lnTo>
                    <a:pt x="52146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6282" y="4752454"/>
              <a:ext cx="7144384" cy="296545"/>
            </a:xfrm>
            <a:custGeom>
              <a:avLst/>
              <a:gdLst/>
              <a:ahLst/>
              <a:cxnLst/>
              <a:rect l="l" t="t" r="r" b="b"/>
              <a:pathLst>
                <a:path w="7144384" h="296545">
                  <a:moveTo>
                    <a:pt x="1187351" y="0"/>
                  </a:moveTo>
                  <a:lnTo>
                    <a:pt x="562279" y="2870"/>
                  </a:lnTo>
                  <a:lnTo>
                    <a:pt x="281767" y="8270"/>
                  </a:lnTo>
                  <a:lnTo>
                    <a:pt x="129692" y="29734"/>
                  </a:lnTo>
                  <a:lnTo>
                    <a:pt x="53341" y="84959"/>
                  </a:lnTo>
                  <a:lnTo>
                    <a:pt x="0" y="191643"/>
                  </a:lnTo>
                  <a:lnTo>
                    <a:pt x="7136688" y="296272"/>
                  </a:lnTo>
                  <a:lnTo>
                    <a:pt x="7144156" y="271343"/>
                  </a:lnTo>
                  <a:lnTo>
                    <a:pt x="7132704" y="213549"/>
                  </a:lnTo>
                  <a:lnTo>
                    <a:pt x="7051553" y="148375"/>
                  </a:lnTo>
                  <a:lnTo>
                    <a:pt x="6849922" y="101308"/>
                  </a:lnTo>
                  <a:lnTo>
                    <a:pt x="6803258" y="96770"/>
                  </a:lnTo>
                  <a:lnTo>
                    <a:pt x="6750596" y="92346"/>
                  </a:lnTo>
                  <a:lnTo>
                    <a:pt x="6692134" y="88035"/>
                  </a:lnTo>
                  <a:lnTo>
                    <a:pt x="6594004" y="81778"/>
                  </a:lnTo>
                  <a:lnTo>
                    <a:pt x="6483947" y="75772"/>
                  </a:lnTo>
                  <a:lnTo>
                    <a:pt x="6319816" y="68148"/>
                  </a:lnTo>
                  <a:lnTo>
                    <a:pt x="6137274" y="60959"/>
                  </a:lnTo>
                  <a:lnTo>
                    <a:pt x="5885637" y="52578"/>
                  </a:lnTo>
                  <a:lnTo>
                    <a:pt x="5553375" y="43392"/>
                  </a:lnTo>
                  <a:lnTo>
                    <a:pt x="5193149" y="35140"/>
                  </a:lnTo>
                  <a:lnTo>
                    <a:pt x="4678650" y="25560"/>
                  </a:lnTo>
                  <a:lnTo>
                    <a:pt x="4047587" y="16420"/>
                  </a:lnTo>
                  <a:lnTo>
                    <a:pt x="3129011" y="6997"/>
                  </a:lnTo>
                  <a:lnTo>
                    <a:pt x="2125631" y="1112"/>
                  </a:lnTo>
                  <a:lnTo>
                    <a:pt x="1187351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95730" y="113157"/>
            <a:ext cx="399605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35" dirty="0">
                <a:solidFill>
                  <a:srgbClr val="DF6666"/>
                </a:solidFill>
              </a:rPr>
              <a:t>Ce </a:t>
            </a:r>
            <a:r>
              <a:rPr sz="2600" spc="125" dirty="0">
                <a:solidFill>
                  <a:srgbClr val="DF6666"/>
                </a:solidFill>
              </a:rPr>
              <a:t>poate </a:t>
            </a:r>
            <a:r>
              <a:rPr sz="2600" spc="120" dirty="0">
                <a:solidFill>
                  <a:srgbClr val="DF6666"/>
                </a:solidFill>
              </a:rPr>
              <a:t>face</a:t>
            </a:r>
            <a:r>
              <a:rPr sz="2600" spc="-130" dirty="0">
                <a:solidFill>
                  <a:srgbClr val="DF6666"/>
                </a:solidFill>
              </a:rPr>
              <a:t> </a:t>
            </a:r>
            <a:r>
              <a:rPr sz="2600" spc="180" dirty="0">
                <a:solidFill>
                  <a:srgbClr val="DF6666"/>
                </a:solidFill>
              </a:rPr>
              <a:t>Victima?</a:t>
            </a:r>
            <a:endParaRPr sz="2600"/>
          </a:p>
        </p:txBody>
      </p:sp>
      <p:grpSp>
        <p:nvGrpSpPr>
          <p:cNvPr id="19" name="object 19"/>
          <p:cNvGrpSpPr/>
          <p:nvPr/>
        </p:nvGrpSpPr>
        <p:grpSpPr>
          <a:xfrm>
            <a:off x="5710428" y="188976"/>
            <a:ext cx="3434079" cy="3014980"/>
            <a:chOff x="5710428" y="188976"/>
            <a:chExt cx="3434079" cy="3014980"/>
          </a:xfrm>
        </p:grpSpPr>
        <p:sp>
          <p:nvSpPr>
            <p:cNvPr id="20" name="object 20"/>
            <p:cNvSpPr/>
            <p:nvPr/>
          </p:nvSpPr>
          <p:spPr>
            <a:xfrm>
              <a:off x="5710428" y="188976"/>
              <a:ext cx="3433571" cy="3014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69864" y="230124"/>
              <a:ext cx="3374136" cy="2900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1621" y="712088"/>
            <a:ext cx="494284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985" indent="-337185">
              <a:lnSpc>
                <a:spcPct val="100000"/>
              </a:lnSpc>
              <a:spcBef>
                <a:spcPts val="105"/>
              </a:spcBef>
              <a:buFont typeface="Comic Sans MS"/>
              <a:buChar char="-"/>
              <a:tabLst>
                <a:tab pos="1022985" algn="l"/>
                <a:tab pos="1023619" algn="l"/>
              </a:tabLst>
            </a:pPr>
            <a:r>
              <a:rPr sz="1700" b="1" spc="-5" dirty="0">
                <a:solidFill>
                  <a:srgbClr val="FFFFFF"/>
                </a:solidFill>
                <a:latin typeface="Comic Sans MS"/>
                <a:cs typeface="Comic Sans MS"/>
              </a:rPr>
              <a:t>AGRESIUNEA DE ORICE</a:t>
            </a:r>
            <a:r>
              <a:rPr sz="1700" b="1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mic Sans MS"/>
                <a:cs typeface="Comic Sans MS"/>
              </a:rPr>
              <a:t>FEL,</a:t>
            </a:r>
            <a:endParaRPr sz="1700">
              <a:latin typeface="Comic Sans MS"/>
              <a:cs typeface="Comic Sans MS"/>
            </a:endParaRPr>
          </a:p>
          <a:p>
            <a:pPr marR="119380" algn="ctr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Comic Sans MS"/>
                <a:cs typeface="Comic Sans MS"/>
              </a:rPr>
              <a:t>NU </a:t>
            </a:r>
            <a:r>
              <a:rPr sz="1700" b="1" spc="5" dirty="0">
                <a:solidFill>
                  <a:srgbClr val="FFFFFF"/>
                </a:solidFill>
                <a:latin typeface="Comic Sans MS"/>
                <a:cs typeface="Comic Sans MS"/>
              </a:rPr>
              <a:t>TREBUIE</a:t>
            </a:r>
            <a:r>
              <a:rPr sz="1700" b="1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mic Sans MS"/>
                <a:cs typeface="Comic Sans MS"/>
              </a:rPr>
              <a:t>TOLERATĂ/ACCEPTATĂ!</a:t>
            </a:r>
            <a:endParaRPr sz="1700">
              <a:latin typeface="Comic Sans MS"/>
              <a:cs typeface="Comic Sans MS"/>
            </a:endParaRPr>
          </a:p>
          <a:p>
            <a:pPr marL="991235" indent="-323850">
              <a:lnSpc>
                <a:spcPct val="100000"/>
              </a:lnSpc>
              <a:spcBef>
                <a:spcPts val="20"/>
              </a:spcBef>
              <a:buChar char="-"/>
              <a:tabLst>
                <a:tab pos="991235" algn="l"/>
                <a:tab pos="991869" algn="l"/>
              </a:tabLst>
            </a:pPr>
            <a:r>
              <a:rPr sz="1500" dirty="0">
                <a:latin typeface="Comic Sans MS"/>
                <a:cs typeface="Comic Sans MS"/>
              </a:rPr>
              <a:t>Nu </a:t>
            </a:r>
            <a:r>
              <a:rPr sz="1500" spc="-10" dirty="0">
                <a:latin typeface="Comic Sans MS"/>
                <a:cs typeface="Comic Sans MS"/>
              </a:rPr>
              <a:t>încerca </a:t>
            </a:r>
            <a:r>
              <a:rPr sz="1500" dirty="0">
                <a:latin typeface="Comic Sans MS"/>
                <a:cs typeface="Comic Sans MS"/>
              </a:rPr>
              <a:t>să le </a:t>
            </a:r>
            <a:r>
              <a:rPr sz="1500" spc="-5" dirty="0">
                <a:latin typeface="Comic Sans MS"/>
                <a:cs typeface="Comic Sans MS"/>
              </a:rPr>
              <a:t>duci </a:t>
            </a:r>
            <a:r>
              <a:rPr sz="1500" dirty="0">
                <a:latin typeface="Comic Sans MS"/>
                <a:cs typeface="Comic Sans MS"/>
              </a:rPr>
              <a:t>pe </a:t>
            </a:r>
            <a:r>
              <a:rPr sz="1500" spc="-5" dirty="0">
                <a:latin typeface="Comic Sans MS"/>
                <a:cs typeface="Comic Sans MS"/>
              </a:rPr>
              <a:t>toate</a:t>
            </a:r>
            <a:r>
              <a:rPr sz="1500" spc="3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singur,</a:t>
            </a:r>
            <a:endParaRPr sz="1500">
              <a:latin typeface="Comic Sans MS"/>
              <a:cs typeface="Comic Sans MS"/>
            </a:endParaRPr>
          </a:p>
          <a:p>
            <a:pPr marL="2082164" marR="218440" indent="-1934845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trebuie transmis </a:t>
            </a:r>
            <a:r>
              <a:rPr sz="1500" dirty="0">
                <a:latin typeface="Comic Sans MS"/>
                <a:cs typeface="Comic Sans MS"/>
              </a:rPr>
              <a:t>ce s-a </a:t>
            </a:r>
            <a:r>
              <a:rPr sz="1500" spc="-5" dirty="0">
                <a:latin typeface="Comic Sans MS"/>
                <a:cs typeface="Comic Sans MS"/>
              </a:rPr>
              <a:t>întâmplat unui adult </a:t>
            </a:r>
            <a:r>
              <a:rPr sz="1500" dirty="0">
                <a:latin typeface="Comic Sans MS"/>
                <a:cs typeface="Comic Sans MS"/>
              </a:rPr>
              <a:t>cât mai  </a:t>
            </a:r>
            <a:r>
              <a:rPr sz="1500" spc="-5" dirty="0">
                <a:latin typeface="Comic Sans MS"/>
                <a:cs typeface="Comic Sans MS"/>
              </a:rPr>
              <a:t>curând!</a:t>
            </a:r>
            <a:endParaRPr sz="1500">
              <a:latin typeface="Comic Sans MS"/>
              <a:cs typeface="Comic Sans MS"/>
            </a:endParaRPr>
          </a:p>
          <a:p>
            <a:pPr marL="134620">
              <a:lnSpc>
                <a:spcPct val="100000"/>
              </a:lnSpc>
              <a:tabLst>
                <a:tab pos="457834" algn="l"/>
              </a:tabLst>
            </a:pPr>
            <a:r>
              <a:rPr sz="1500" dirty="0">
                <a:latin typeface="Comic Sans MS"/>
                <a:cs typeface="Comic Sans MS"/>
              </a:rPr>
              <a:t>-	</a:t>
            </a:r>
            <a:r>
              <a:rPr sz="1500" spc="-5" dirty="0">
                <a:latin typeface="Comic Sans MS"/>
                <a:cs typeface="Comic Sans MS"/>
              </a:rPr>
              <a:t>Nu-i da agresorului satisfacția de </a:t>
            </a:r>
            <a:r>
              <a:rPr sz="1500" dirty="0">
                <a:latin typeface="Comic Sans MS"/>
                <a:cs typeface="Comic Sans MS"/>
              </a:rPr>
              <a:t>a </a:t>
            </a:r>
            <a:r>
              <a:rPr sz="1500" spc="-20" dirty="0">
                <a:latin typeface="Comic Sans MS"/>
                <a:cs typeface="Comic Sans MS"/>
              </a:rPr>
              <a:t>simți </a:t>
            </a:r>
            <a:r>
              <a:rPr sz="1500" dirty="0">
                <a:latin typeface="Comic Sans MS"/>
                <a:cs typeface="Comic Sans MS"/>
              </a:rPr>
              <a:t>că</a:t>
            </a:r>
            <a:r>
              <a:rPr sz="1500" spc="15" dirty="0">
                <a:latin typeface="Comic Sans MS"/>
                <a:cs typeface="Comic Sans MS"/>
              </a:rPr>
              <a:t> </a:t>
            </a:r>
            <a:r>
              <a:rPr sz="1500" spc="-80" dirty="0">
                <a:latin typeface="Comic Sans MS"/>
                <a:cs typeface="Comic Sans MS"/>
              </a:rPr>
              <a:t>într-</a:t>
            </a:r>
            <a:endParaRPr sz="1500">
              <a:latin typeface="Comic Sans MS"/>
              <a:cs typeface="Comic Sans MS"/>
            </a:endParaRPr>
          </a:p>
          <a:p>
            <a:pPr marL="1113155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adevăr </a:t>
            </a:r>
            <a:r>
              <a:rPr sz="1500" spc="-25" dirty="0">
                <a:latin typeface="Comic Sans MS"/>
                <a:cs typeface="Comic Sans MS"/>
              </a:rPr>
              <a:t>îți </a:t>
            </a:r>
            <a:r>
              <a:rPr sz="1500" spc="-5" dirty="0">
                <a:latin typeface="Comic Sans MS"/>
                <a:cs typeface="Comic Sans MS"/>
              </a:rPr>
              <a:t>subminează</a:t>
            </a:r>
            <a:r>
              <a:rPr sz="1500" spc="3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autoritatea;</a:t>
            </a:r>
            <a:endParaRPr sz="1500">
              <a:latin typeface="Comic Sans MS"/>
              <a:cs typeface="Comic Sans MS"/>
            </a:endParaRPr>
          </a:p>
          <a:p>
            <a:pPr marL="526415">
              <a:lnSpc>
                <a:spcPct val="100000"/>
              </a:lnSpc>
              <a:spcBef>
                <a:spcPts val="5"/>
              </a:spcBef>
              <a:tabLst>
                <a:tab pos="848994" algn="l"/>
              </a:tabLst>
            </a:pPr>
            <a:r>
              <a:rPr sz="1500" dirty="0">
                <a:latin typeface="Comic Sans MS"/>
                <a:cs typeface="Comic Sans MS"/>
              </a:rPr>
              <a:t>-	Transmite </a:t>
            </a:r>
            <a:r>
              <a:rPr sz="1500" spc="-5" dirty="0">
                <a:latin typeface="Comic Sans MS"/>
                <a:cs typeface="Comic Sans MS"/>
              </a:rPr>
              <a:t>agresorului </a:t>
            </a:r>
            <a:r>
              <a:rPr sz="1500" dirty="0">
                <a:latin typeface="Comic Sans MS"/>
                <a:cs typeface="Comic Sans MS"/>
              </a:rPr>
              <a:t>că </a:t>
            </a:r>
            <a:r>
              <a:rPr sz="1500" spc="-5" dirty="0">
                <a:latin typeface="Comic Sans MS"/>
                <a:cs typeface="Comic Sans MS"/>
              </a:rPr>
              <a:t>nu </a:t>
            </a:r>
            <a:r>
              <a:rPr sz="1500" spc="-10" dirty="0">
                <a:latin typeface="Comic Sans MS"/>
                <a:cs typeface="Comic Sans MS"/>
              </a:rPr>
              <a:t>accepți</a:t>
            </a:r>
            <a:r>
              <a:rPr sz="150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acel</a:t>
            </a:r>
            <a:endParaRPr sz="1500">
              <a:latin typeface="Comic Sans MS"/>
              <a:cs typeface="Comic Sans MS"/>
            </a:endParaRPr>
          </a:p>
          <a:p>
            <a:pPr marL="1565910" marR="111760" indent="-1123315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comportament, dar nu intra într-o confruntare </a:t>
            </a:r>
            <a:r>
              <a:rPr sz="1500" dirty="0">
                <a:latin typeface="Comic Sans MS"/>
                <a:cs typeface="Comic Sans MS"/>
              </a:rPr>
              <a:t>cu  </a:t>
            </a:r>
            <a:r>
              <a:rPr sz="1500" spc="-5" dirty="0">
                <a:latin typeface="Comic Sans MS"/>
                <a:cs typeface="Comic Sans MS"/>
              </a:rPr>
              <a:t>el, </a:t>
            </a:r>
            <a:r>
              <a:rPr sz="1500" dirty="0">
                <a:latin typeface="Comic Sans MS"/>
                <a:cs typeface="Comic Sans MS"/>
              </a:rPr>
              <a:t>care poate</a:t>
            </a:r>
            <a:r>
              <a:rPr sz="1500" spc="-5" dirty="0">
                <a:latin typeface="Comic Sans MS"/>
                <a:cs typeface="Comic Sans MS"/>
              </a:rPr>
              <a:t> </a:t>
            </a:r>
            <a:r>
              <a:rPr sz="1500" spc="-10" dirty="0">
                <a:latin typeface="Comic Sans MS"/>
                <a:cs typeface="Comic Sans MS"/>
              </a:rPr>
              <a:t>degenera;</a:t>
            </a:r>
            <a:endParaRPr sz="1500">
              <a:latin typeface="Comic Sans MS"/>
              <a:cs typeface="Comic Sans MS"/>
            </a:endParaRPr>
          </a:p>
          <a:p>
            <a:pPr marL="391795" indent="-379730">
              <a:lnSpc>
                <a:spcPct val="100000"/>
              </a:lnSpc>
              <a:buChar char="-"/>
              <a:tabLst>
                <a:tab pos="391795" algn="l"/>
                <a:tab pos="392430" algn="l"/>
              </a:tabLst>
            </a:pPr>
            <a:r>
              <a:rPr sz="1500" spc="-5" dirty="0">
                <a:latin typeface="Comic Sans MS"/>
                <a:cs typeface="Comic Sans MS"/>
              </a:rPr>
              <a:t>Încearcă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20" dirty="0">
                <a:latin typeface="Comic Sans MS"/>
                <a:cs typeface="Comic Sans MS"/>
              </a:rPr>
              <a:t>nu-ți </a:t>
            </a:r>
            <a:r>
              <a:rPr sz="1500" spc="-15" dirty="0">
                <a:latin typeface="Comic Sans MS"/>
                <a:cs typeface="Comic Sans MS"/>
              </a:rPr>
              <a:t>arăți </a:t>
            </a:r>
            <a:r>
              <a:rPr sz="1500" spc="-5" dirty="0">
                <a:latin typeface="Comic Sans MS"/>
                <a:cs typeface="Comic Sans MS"/>
              </a:rPr>
              <a:t>frica </a:t>
            </a:r>
            <a:r>
              <a:rPr sz="1500" spc="-20" dirty="0">
                <a:latin typeface="Comic Sans MS"/>
                <a:cs typeface="Comic Sans MS"/>
              </a:rPr>
              <a:t>și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10" dirty="0">
                <a:latin typeface="Comic Sans MS"/>
                <a:cs typeface="Comic Sans MS"/>
              </a:rPr>
              <a:t>gășești </a:t>
            </a:r>
            <a:r>
              <a:rPr sz="1500" dirty="0">
                <a:latin typeface="Comic Sans MS"/>
                <a:cs typeface="Comic Sans MS"/>
              </a:rPr>
              <a:t>o</a:t>
            </a:r>
            <a:r>
              <a:rPr sz="1500" spc="90" dirty="0">
                <a:latin typeface="Comic Sans MS"/>
                <a:cs typeface="Comic Sans MS"/>
              </a:rPr>
              <a:t> </a:t>
            </a:r>
            <a:r>
              <a:rPr sz="1500" spc="-509" dirty="0">
                <a:latin typeface="Comic Sans MS"/>
                <a:cs typeface="Comic Sans MS"/>
              </a:rPr>
              <a:t>scăpare</a:t>
            </a:r>
            <a:endParaRPr sz="1500">
              <a:latin typeface="Comic Sans MS"/>
              <a:cs typeface="Comic Sans MS"/>
            </a:endParaRPr>
          </a:p>
          <a:p>
            <a:pPr marL="2103755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din </a:t>
            </a:r>
            <a:r>
              <a:rPr sz="1500" spc="-10" dirty="0">
                <a:latin typeface="Comic Sans MS"/>
                <a:cs typeface="Comic Sans MS"/>
              </a:rPr>
              <a:t>situație;</a:t>
            </a:r>
            <a:endParaRPr sz="1500">
              <a:latin typeface="Comic Sans MS"/>
              <a:cs typeface="Comic Sans MS"/>
            </a:endParaRPr>
          </a:p>
          <a:p>
            <a:pPr marL="337185" indent="-323850">
              <a:lnSpc>
                <a:spcPct val="100000"/>
              </a:lnSpc>
              <a:buChar char="-"/>
              <a:tabLst>
                <a:tab pos="337185" algn="l"/>
                <a:tab pos="337820" algn="l"/>
              </a:tabLst>
            </a:pPr>
            <a:r>
              <a:rPr sz="1500" dirty="0">
                <a:latin typeface="Comic Sans MS"/>
                <a:cs typeface="Comic Sans MS"/>
              </a:rPr>
              <a:t>Evită pe cât </a:t>
            </a:r>
            <a:r>
              <a:rPr sz="1500" spc="-5" dirty="0">
                <a:latin typeface="Comic Sans MS"/>
                <a:cs typeface="Comic Sans MS"/>
              </a:rPr>
              <a:t>posibil </a:t>
            </a:r>
            <a:r>
              <a:rPr sz="1500" dirty="0">
                <a:latin typeface="Comic Sans MS"/>
                <a:cs typeface="Comic Sans MS"/>
              </a:rPr>
              <a:t>să ai </a:t>
            </a:r>
            <a:r>
              <a:rPr sz="1500" spc="-5" dirty="0">
                <a:latin typeface="Comic Sans MS"/>
                <a:cs typeface="Comic Sans MS"/>
              </a:rPr>
              <a:t>de-a face </a:t>
            </a:r>
            <a:r>
              <a:rPr sz="1500" dirty="0">
                <a:latin typeface="Comic Sans MS"/>
                <a:cs typeface="Comic Sans MS"/>
              </a:rPr>
              <a:t>cu </a:t>
            </a:r>
            <a:r>
              <a:rPr sz="1500" spc="-5" dirty="0">
                <a:latin typeface="Comic Sans MS"/>
                <a:cs typeface="Comic Sans MS"/>
              </a:rPr>
              <a:t>persoane</a:t>
            </a:r>
            <a:r>
              <a:rPr sz="1500" spc="-45" dirty="0">
                <a:latin typeface="Comic Sans MS"/>
                <a:cs typeface="Comic Sans MS"/>
              </a:rPr>
              <a:t> </a:t>
            </a:r>
            <a:r>
              <a:rPr sz="1500" dirty="0">
                <a:latin typeface="Comic Sans MS"/>
                <a:cs typeface="Comic Sans MS"/>
              </a:rPr>
              <a:t>care</a:t>
            </a:r>
            <a:endParaRPr sz="1500">
              <a:latin typeface="Comic Sans MS"/>
              <a:cs typeface="Comic Sans MS"/>
            </a:endParaRPr>
          </a:p>
          <a:p>
            <a:pPr marL="1181735">
              <a:lnSpc>
                <a:spcPct val="100000"/>
              </a:lnSpc>
            </a:pPr>
            <a:r>
              <a:rPr sz="1500" dirty="0">
                <a:latin typeface="Comic Sans MS"/>
                <a:cs typeface="Comic Sans MS"/>
              </a:rPr>
              <a:t>pot să </a:t>
            </a:r>
            <a:r>
              <a:rPr sz="1500" spc="-10" dirty="0">
                <a:latin typeface="Comic Sans MS"/>
                <a:cs typeface="Comic Sans MS"/>
              </a:rPr>
              <a:t>devină potențiali</a:t>
            </a:r>
            <a:r>
              <a:rPr sz="1500" spc="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agresori;</a:t>
            </a:r>
            <a:endParaRPr sz="1500">
              <a:latin typeface="Comic Sans MS"/>
              <a:cs typeface="Comic Sans MS"/>
            </a:endParaRPr>
          </a:p>
          <a:p>
            <a:pPr marL="491490">
              <a:lnSpc>
                <a:spcPct val="100000"/>
              </a:lnSpc>
              <a:spcBef>
                <a:spcPts val="1780"/>
              </a:spcBef>
              <a:tabLst>
                <a:tab pos="828040" algn="l"/>
              </a:tabLst>
            </a:pPr>
            <a:r>
              <a:rPr sz="1700" dirty="0">
                <a:solidFill>
                  <a:srgbClr val="DF6666"/>
                </a:solidFill>
                <a:latin typeface="Comic Sans MS"/>
                <a:cs typeface="Comic Sans MS"/>
              </a:rPr>
              <a:t>-	</a:t>
            </a:r>
            <a:r>
              <a:rPr sz="1700" b="1" dirty="0">
                <a:solidFill>
                  <a:srgbClr val="DF6666"/>
                </a:solidFill>
                <a:latin typeface="Comic Sans MS"/>
                <a:cs typeface="Comic Sans MS"/>
              </a:rPr>
              <a:t>NU </a:t>
            </a:r>
            <a:r>
              <a:rPr sz="1700" b="1" spc="5" dirty="0">
                <a:solidFill>
                  <a:srgbClr val="DF6666"/>
                </a:solidFill>
                <a:latin typeface="Comic Sans MS"/>
                <a:cs typeface="Comic Sans MS"/>
              </a:rPr>
              <a:t>UITA </a:t>
            </a:r>
            <a:r>
              <a:rPr sz="1700" b="1" dirty="0">
                <a:solidFill>
                  <a:srgbClr val="DF6666"/>
                </a:solidFill>
                <a:latin typeface="Comic Sans MS"/>
                <a:cs typeface="Comic Sans MS"/>
              </a:rPr>
              <a:t>CĂ </a:t>
            </a:r>
            <a:r>
              <a:rPr sz="1700" b="1" spc="100" dirty="0">
                <a:solidFill>
                  <a:srgbClr val="DF6666"/>
                </a:solidFill>
                <a:latin typeface="Comic Sans MS"/>
                <a:cs typeface="Comic Sans MS"/>
              </a:rPr>
              <a:t>EȘTI </a:t>
            </a:r>
            <a:r>
              <a:rPr sz="1700" b="1" spc="5" dirty="0">
                <a:solidFill>
                  <a:srgbClr val="DF6666"/>
                </a:solidFill>
                <a:latin typeface="Comic Sans MS"/>
                <a:cs typeface="Comic Sans MS"/>
              </a:rPr>
              <a:t>O</a:t>
            </a:r>
            <a:r>
              <a:rPr sz="1700" b="1" spc="-22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700" b="1" dirty="0">
                <a:solidFill>
                  <a:srgbClr val="DF6666"/>
                </a:solidFill>
                <a:latin typeface="Comic Sans MS"/>
                <a:cs typeface="Comic Sans MS"/>
              </a:rPr>
              <a:t>PERSOANĂ</a:t>
            </a:r>
            <a:endParaRPr sz="1700">
              <a:latin typeface="Comic Sans MS"/>
              <a:cs typeface="Comic Sans MS"/>
            </a:endParaRPr>
          </a:p>
          <a:p>
            <a:pPr marL="1205865" marR="88900" indent="-784225">
              <a:lnSpc>
                <a:spcPct val="100000"/>
              </a:lnSpc>
            </a:pPr>
            <a:r>
              <a:rPr sz="1700" b="1" dirty="0">
                <a:solidFill>
                  <a:srgbClr val="DF6666"/>
                </a:solidFill>
                <a:latin typeface="Comic Sans MS"/>
                <a:cs typeface="Comic Sans MS"/>
              </a:rPr>
              <a:t>VALOROASĂ, </a:t>
            </a:r>
            <a:r>
              <a:rPr sz="1700" b="1" spc="-5" dirty="0">
                <a:solidFill>
                  <a:srgbClr val="DF6666"/>
                </a:solidFill>
                <a:latin typeface="Comic Sans MS"/>
                <a:cs typeface="Comic Sans MS"/>
              </a:rPr>
              <a:t>indiferent de </a:t>
            </a:r>
            <a:r>
              <a:rPr sz="1700" b="1" dirty="0">
                <a:solidFill>
                  <a:srgbClr val="DF6666"/>
                </a:solidFill>
                <a:latin typeface="Comic Sans MS"/>
                <a:cs typeface="Comic Sans MS"/>
              </a:rPr>
              <a:t>modul </a:t>
            </a:r>
            <a:r>
              <a:rPr sz="1700" b="1" spc="-5" dirty="0">
                <a:solidFill>
                  <a:srgbClr val="DF6666"/>
                </a:solidFill>
                <a:latin typeface="Comic Sans MS"/>
                <a:cs typeface="Comic Sans MS"/>
              </a:rPr>
              <a:t>în </a:t>
            </a:r>
            <a:r>
              <a:rPr sz="1700" b="1" dirty="0">
                <a:solidFill>
                  <a:srgbClr val="DF6666"/>
                </a:solidFill>
                <a:latin typeface="Comic Sans MS"/>
                <a:cs typeface="Comic Sans MS"/>
              </a:rPr>
              <a:t>care  se comportă cineva cu</a:t>
            </a:r>
            <a:r>
              <a:rPr sz="1700" b="1" spc="-4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700" b="1" spc="-5" dirty="0">
                <a:solidFill>
                  <a:srgbClr val="DF6666"/>
                </a:solidFill>
                <a:latin typeface="Comic Sans MS"/>
                <a:cs typeface="Comic Sans MS"/>
              </a:rPr>
              <a:t>tine!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2352" y="1344834"/>
            <a:ext cx="350213" cy="315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489" y="1870582"/>
            <a:ext cx="352277" cy="358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167" y="2893968"/>
            <a:ext cx="352272" cy="358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318" y="847163"/>
            <a:ext cx="352272" cy="358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6528" y="2392132"/>
            <a:ext cx="350212" cy="315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5003" y="3492753"/>
            <a:ext cx="463550" cy="759460"/>
            <a:chOff x="115003" y="3492753"/>
            <a:chExt cx="463550" cy="759460"/>
          </a:xfrm>
        </p:grpSpPr>
        <p:sp>
          <p:nvSpPr>
            <p:cNvPr id="29" name="object 29"/>
            <p:cNvSpPr/>
            <p:nvPr/>
          </p:nvSpPr>
          <p:spPr>
            <a:xfrm>
              <a:off x="226167" y="3492753"/>
              <a:ext cx="352272" cy="3586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003" y="3893532"/>
              <a:ext cx="352273" cy="3586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9983"/>
            <a:ext cx="9144000" cy="2223770"/>
          </a:xfrm>
          <a:custGeom>
            <a:avLst/>
            <a:gdLst/>
            <a:ahLst/>
            <a:cxnLst/>
            <a:rect l="l" t="t" r="r" b="b"/>
            <a:pathLst>
              <a:path w="9144000" h="2223770">
                <a:moveTo>
                  <a:pt x="0" y="2223515"/>
                </a:moveTo>
                <a:lnTo>
                  <a:pt x="9144000" y="2223515"/>
                </a:lnTo>
                <a:lnTo>
                  <a:pt x="9144000" y="0"/>
                </a:lnTo>
                <a:lnTo>
                  <a:pt x="0" y="0"/>
                </a:lnTo>
                <a:lnTo>
                  <a:pt x="0" y="2223515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369310"/>
            <a:chOff x="0" y="0"/>
            <a:chExt cx="9144000" cy="3369310"/>
          </a:xfrm>
        </p:grpSpPr>
        <p:sp>
          <p:nvSpPr>
            <p:cNvPr id="4" name="object 4"/>
            <p:cNvSpPr/>
            <p:nvPr/>
          </p:nvSpPr>
          <p:spPr>
            <a:xfrm>
              <a:off x="0" y="2912491"/>
              <a:ext cx="9144000" cy="294005"/>
            </a:xfrm>
            <a:custGeom>
              <a:avLst/>
              <a:gdLst/>
              <a:ahLst/>
              <a:cxnLst/>
              <a:rect l="l" t="t" r="r" b="b"/>
              <a:pathLst>
                <a:path w="9144000" h="294005">
                  <a:moveTo>
                    <a:pt x="9141587" y="0"/>
                  </a:moveTo>
                  <a:lnTo>
                    <a:pt x="0" y="6857"/>
                  </a:lnTo>
                  <a:lnTo>
                    <a:pt x="66416" y="139965"/>
                  </a:lnTo>
                  <a:lnTo>
                    <a:pt x="163216" y="209708"/>
                  </a:lnTo>
                  <a:lnTo>
                    <a:pt x="357595" y="238922"/>
                  </a:lnTo>
                  <a:lnTo>
                    <a:pt x="716749" y="250444"/>
                  </a:lnTo>
                  <a:lnTo>
                    <a:pt x="999404" y="256111"/>
                  </a:lnTo>
                  <a:lnTo>
                    <a:pt x="5414585" y="293870"/>
                  </a:lnTo>
                  <a:lnTo>
                    <a:pt x="7527732" y="280646"/>
                  </a:lnTo>
                  <a:lnTo>
                    <a:pt x="8234009" y="264397"/>
                  </a:lnTo>
                  <a:lnTo>
                    <a:pt x="8525750" y="252672"/>
                  </a:lnTo>
                  <a:lnTo>
                    <a:pt x="8673405" y="244185"/>
                  </a:lnTo>
                  <a:lnTo>
                    <a:pt x="8748205" y="238649"/>
                  </a:lnTo>
                  <a:lnTo>
                    <a:pt x="9029876" y="181844"/>
                  </a:lnTo>
                  <a:lnTo>
                    <a:pt x="9134998" y="102457"/>
                  </a:lnTo>
                  <a:lnTo>
                    <a:pt x="9144000" y="61519"/>
                  </a:lnTo>
                  <a:lnTo>
                    <a:pt x="9144000" y="8209"/>
                  </a:lnTo>
                  <a:lnTo>
                    <a:pt x="914158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162" y="3065652"/>
              <a:ext cx="7394575" cy="303530"/>
            </a:xfrm>
            <a:custGeom>
              <a:avLst/>
              <a:gdLst/>
              <a:ahLst/>
              <a:cxnLst/>
              <a:rect l="l" t="t" r="r" b="b"/>
              <a:pathLst>
                <a:path w="7394575" h="303529">
                  <a:moveTo>
                    <a:pt x="7386866" y="0"/>
                  </a:moveTo>
                  <a:lnTo>
                    <a:pt x="0" y="107188"/>
                  </a:lnTo>
                  <a:lnTo>
                    <a:pt x="55177" y="216435"/>
                  </a:lnTo>
                  <a:lnTo>
                    <a:pt x="134189" y="272986"/>
                  </a:lnTo>
                  <a:lnTo>
                    <a:pt x="291595" y="294961"/>
                  </a:lnTo>
                  <a:lnTo>
                    <a:pt x="581952" y="300482"/>
                  </a:lnTo>
                  <a:lnTo>
                    <a:pt x="1244108" y="303465"/>
                  </a:lnTo>
                  <a:lnTo>
                    <a:pt x="2229967" y="302195"/>
                  </a:lnTo>
                  <a:lnTo>
                    <a:pt x="3285450" y="295902"/>
                  </a:lnTo>
                  <a:lnTo>
                    <a:pt x="4255187" y="285822"/>
                  </a:lnTo>
                  <a:lnTo>
                    <a:pt x="4892877" y="276436"/>
                  </a:lnTo>
                  <a:lnTo>
                    <a:pt x="5402831" y="266855"/>
                  </a:lnTo>
                  <a:lnTo>
                    <a:pt x="5817348" y="257213"/>
                  </a:lnTo>
                  <a:lnTo>
                    <a:pt x="6142827" y="247990"/>
                  </a:lnTo>
                  <a:lnTo>
                    <a:pt x="6389237" y="239616"/>
                  </a:lnTo>
                  <a:lnTo>
                    <a:pt x="6568048" y="232458"/>
                  </a:lnTo>
                  <a:lnTo>
                    <a:pt x="6728983" y="224887"/>
                  </a:lnTo>
                  <a:lnTo>
                    <a:pt x="6837067" y="218935"/>
                  </a:lnTo>
                  <a:lnTo>
                    <a:pt x="6933648" y="212745"/>
                  </a:lnTo>
                  <a:lnTo>
                    <a:pt x="6991337" y="208485"/>
                  </a:lnTo>
                  <a:lnTo>
                    <a:pt x="7043453" y="204118"/>
                  </a:lnTo>
                  <a:lnTo>
                    <a:pt x="7089813" y="199644"/>
                  </a:lnTo>
                  <a:lnTo>
                    <a:pt x="7298569" y="151465"/>
                  </a:lnTo>
                  <a:lnTo>
                    <a:pt x="7382643" y="84724"/>
                  </a:lnTo>
                  <a:lnTo>
                    <a:pt x="7394565" y="25532"/>
                  </a:lnTo>
                  <a:lnTo>
                    <a:pt x="7386866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920365"/>
            </a:xfrm>
            <a:custGeom>
              <a:avLst/>
              <a:gdLst/>
              <a:ahLst/>
              <a:cxnLst/>
              <a:rect l="l" t="t" r="r" b="b"/>
              <a:pathLst>
                <a:path w="9144000" h="2920365">
                  <a:moveTo>
                    <a:pt x="9144000" y="0"/>
                  </a:moveTo>
                  <a:lnTo>
                    <a:pt x="0" y="0"/>
                  </a:lnTo>
                  <a:lnTo>
                    <a:pt x="0" y="2919984"/>
                  </a:lnTo>
                  <a:lnTo>
                    <a:pt x="9144000" y="29199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69581" y="4059199"/>
            <a:ext cx="652145" cy="1084580"/>
            <a:chOff x="7069581" y="4059199"/>
            <a:chExt cx="652145" cy="1084580"/>
          </a:xfrm>
        </p:grpSpPr>
        <p:sp>
          <p:nvSpPr>
            <p:cNvPr id="8" name="object 8"/>
            <p:cNvSpPr/>
            <p:nvPr/>
          </p:nvSpPr>
          <p:spPr>
            <a:xfrm>
              <a:off x="7150607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236597" y="232079"/>
                  </a:moveTo>
                  <a:lnTo>
                    <a:pt x="141859" y="232079"/>
                  </a:lnTo>
                  <a:lnTo>
                    <a:pt x="166346" y="247612"/>
                  </a:lnTo>
                  <a:lnTo>
                    <a:pt x="192785" y="258924"/>
                  </a:lnTo>
                  <a:lnTo>
                    <a:pt x="220654" y="265840"/>
                  </a:lnTo>
                  <a:lnTo>
                    <a:pt x="249427" y="268185"/>
                  </a:lnTo>
                  <a:lnTo>
                    <a:pt x="257565" y="267993"/>
                  </a:lnTo>
                  <a:lnTo>
                    <a:pt x="265763" y="267416"/>
                  </a:lnTo>
                  <a:lnTo>
                    <a:pt x="273984" y="266454"/>
                  </a:lnTo>
                  <a:lnTo>
                    <a:pt x="282194" y="265108"/>
                  </a:lnTo>
                  <a:lnTo>
                    <a:pt x="269510" y="254076"/>
                  </a:lnTo>
                  <a:lnTo>
                    <a:pt x="256397" y="243780"/>
                  </a:lnTo>
                  <a:lnTo>
                    <a:pt x="242456" y="234799"/>
                  </a:lnTo>
                  <a:lnTo>
                    <a:pt x="236597" y="232079"/>
                  </a:lnTo>
                  <a:close/>
                </a:path>
                <a:path w="506095" h="268604">
                  <a:moveTo>
                    <a:pt x="222376" y="129171"/>
                  </a:moveTo>
                  <a:lnTo>
                    <a:pt x="181832" y="150022"/>
                  </a:lnTo>
                  <a:lnTo>
                    <a:pt x="145669" y="177869"/>
                  </a:lnTo>
                  <a:lnTo>
                    <a:pt x="116093" y="215862"/>
                  </a:lnTo>
                  <a:lnTo>
                    <a:pt x="110490" y="230807"/>
                  </a:lnTo>
                  <a:lnTo>
                    <a:pt x="84673" y="237651"/>
                  </a:lnTo>
                  <a:lnTo>
                    <a:pt x="58642" y="243573"/>
                  </a:lnTo>
                  <a:lnTo>
                    <a:pt x="32373" y="248620"/>
                  </a:lnTo>
                  <a:lnTo>
                    <a:pt x="5842" y="252837"/>
                  </a:lnTo>
                  <a:lnTo>
                    <a:pt x="0" y="254076"/>
                  </a:lnTo>
                  <a:lnTo>
                    <a:pt x="1143" y="262598"/>
                  </a:lnTo>
                  <a:lnTo>
                    <a:pt x="6985" y="262598"/>
                  </a:lnTo>
                  <a:lnTo>
                    <a:pt x="41257" y="257093"/>
                  </a:lnTo>
                  <a:lnTo>
                    <a:pt x="75104" y="250185"/>
                  </a:lnTo>
                  <a:lnTo>
                    <a:pt x="108642" y="241845"/>
                  </a:lnTo>
                  <a:lnTo>
                    <a:pt x="141859" y="232079"/>
                  </a:lnTo>
                  <a:lnTo>
                    <a:pt x="236597" y="232079"/>
                  </a:lnTo>
                  <a:lnTo>
                    <a:pt x="232028" y="229958"/>
                  </a:lnTo>
                  <a:lnTo>
                    <a:pt x="114681" y="229958"/>
                  </a:lnTo>
                  <a:lnTo>
                    <a:pt x="145903" y="209497"/>
                  </a:lnTo>
                  <a:lnTo>
                    <a:pt x="174434" y="185746"/>
                  </a:lnTo>
                  <a:lnTo>
                    <a:pt x="200013" y="158905"/>
                  </a:lnTo>
                  <a:lnTo>
                    <a:pt x="222376" y="129171"/>
                  </a:lnTo>
                  <a:close/>
                </a:path>
                <a:path w="506095" h="268604">
                  <a:moveTo>
                    <a:pt x="310134" y="91058"/>
                  </a:moveTo>
                  <a:lnTo>
                    <a:pt x="279586" y="109919"/>
                  </a:lnTo>
                  <a:lnTo>
                    <a:pt x="253111" y="133754"/>
                  </a:lnTo>
                  <a:lnTo>
                    <a:pt x="231302" y="161967"/>
                  </a:lnTo>
                  <a:lnTo>
                    <a:pt x="214757" y="193959"/>
                  </a:lnTo>
                  <a:lnTo>
                    <a:pt x="190102" y="204143"/>
                  </a:lnTo>
                  <a:lnTo>
                    <a:pt x="165385" y="213550"/>
                  </a:lnTo>
                  <a:lnTo>
                    <a:pt x="140247" y="222195"/>
                  </a:lnTo>
                  <a:lnTo>
                    <a:pt x="114681" y="229958"/>
                  </a:lnTo>
                  <a:lnTo>
                    <a:pt x="232028" y="229958"/>
                  </a:lnTo>
                  <a:lnTo>
                    <a:pt x="227457" y="227836"/>
                  </a:lnTo>
                  <a:lnTo>
                    <a:pt x="217656" y="225000"/>
                  </a:lnTo>
                  <a:lnTo>
                    <a:pt x="207724" y="222965"/>
                  </a:lnTo>
                  <a:lnTo>
                    <a:pt x="206204" y="222779"/>
                  </a:lnTo>
                  <a:lnTo>
                    <a:pt x="169037" y="222779"/>
                  </a:lnTo>
                  <a:lnTo>
                    <a:pt x="190565" y="214762"/>
                  </a:lnTo>
                  <a:lnTo>
                    <a:pt x="211915" y="206035"/>
                  </a:lnTo>
                  <a:lnTo>
                    <a:pt x="233098" y="196672"/>
                  </a:lnTo>
                  <a:lnTo>
                    <a:pt x="254126" y="186745"/>
                  </a:lnTo>
                  <a:lnTo>
                    <a:pt x="348046" y="186745"/>
                  </a:lnTo>
                  <a:lnTo>
                    <a:pt x="341883" y="184235"/>
                  </a:lnTo>
                  <a:lnTo>
                    <a:pt x="235966" y="184235"/>
                  </a:lnTo>
                  <a:lnTo>
                    <a:pt x="260609" y="166219"/>
                  </a:lnTo>
                  <a:lnTo>
                    <a:pt x="281479" y="144315"/>
                  </a:lnTo>
                  <a:lnTo>
                    <a:pt x="298134" y="119076"/>
                  </a:lnTo>
                  <a:lnTo>
                    <a:pt x="310134" y="91058"/>
                  </a:lnTo>
                  <a:close/>
                </a:path>
                <a:path w="506095" h="268604">
                  <a:moveTo>
                    <a:pt x="187706" y="221330"/>
                  </a:moveTo>
                  <a:lnTo>
                    <a:pt x="181483" y="221330"/>
                  </a:lnTo>
                  <a:lnTo>
                    <a:pt x="175260" y="221825"/>
                  </a:lnTo>
                  <a:lnTo>
                    <a:pt x="169037" y="222779"/>
                  </a:lnTo>
                  <a:lnTo>
                    <a:pt x="206204" y="222779"/>
                  </a:lnTo>
                  <a:lnTo>
                    <a:pt x="197721" y="221740"/>
                  </a:lnTo>
                  <a:lnTo>
                    <a:pt x="187706" y="221330"/>
                  </a:lnTo>
                  <a:close/>
                </a:path>
                <a:path w="506095" h="268604">
                  <a:moveTo>
                    <a:pt x="348046" y="186745"/>
                  </a:moveTo>
                  <a:lnTo>
                    <a:pt x="254126" y="186745"/>
                  </a:lnTo>
                  <a:lnTo>
                    <a:pt x="272127" y="198404"/>
                  </a:lnTo>
                  <a:lnTo>
                    <a:pt x="291544" y="206814"/>
                  </a:lnTo>
                  <a:lnTo>
                    <a:pt x="311937" y="211908"/>
                  </a:lnTo>
                  <a:lnTo>
                    <a:pt x="332867" y="213621"/>
                  </a:lnTo>
                  <a:lnTo>
                    <a:pt x="345162" y="213035"/>
                  </a:lnTo>
                  <a:lnTo>
                    <a:pt x="357409" y="211269"/>
                  </a:lnTo>
                  <a:lnTo>
                    <a:pt x="369514" y="208309"/>
                  </a:lnTo>
                  <a:lnTo>
                    <a:pt x="381381" y="204143"/>
                  </a:lnTo>
                  <a:lnTo>
                    <a:pt x="361801" y="192349"/>
                  </a:lnTo>
                  <a:lnTo>
                    <a:pt x="348046" y="186745"/>
                  </a:lnTo>
                  <a:close/>
                </a:path>
                <a:path w="506095" h="268604">
                  <a:moveTo>
                    <a:pt x="402082" y="28778"/>
                  </a:moveTo>
                  <a:lnTo>
                    <a:pt x="371744" y="49608"/>
                  </a:lnTo>
                  <a:lnTo>
                    <a:pt x="346741" y="75914"/>
                  </a:lnTo>
                  <a:lnTo>
                    <a:pt x="327786" y="106820"/>
                  </a:lnTo>
                  <a:lnTo>
                    <a:pt x="315595" y="141452"/>
                  </a:lnTo>
                  <a:lnTo>
                    <a:pt x="296080" y="152953"/>
                  </a:lnTo>
                  <a:lnTo>
                    <a:pt x="276256" y="163942"/>
                  </a:lnTo>
                  <a:lnTo>
                    <a:pt x="256194" y="174381"/>
                  </a:lnTo>
                  <a:lnTo>
                    <a:pt x="235966" y="184235"/>
                  </a:lnTo>
                  <a:lnTo>
                    <a:pt x="341883" y="184235"/>
                  </a:lnTo>
                  <a:lnTo>
                    <a:pt x="340852" y="183814"/>
                  </a:lnTo>
                  <a:lnTo>
                    <a:pt x="322893" y="179566"/>
                  </a:lnTo>
                  <a:lnTo>
                    <a:pt x="268605" y="179566"/>
                  </a:lnTo>
                  <a:lnTo>
                    <a:pt x="287516" y="169231"/>
                  </a:lnTo>
                  <a:lnTo>
                    <a:pt x="306165" y="158491"/>
                  </a:lnTo>
                  <a:lnTo>
                    <a:pt x="324576" y="147275"/>
                  </a:lnTo>
                  <a:lnTo>
                    <a:pt x="342773" y="135508"/>
                  </a:lnTo>
                  <a:lnTo>
                    <a:pt x="469205" y="135508"/>
                  </a:lnTo>
                  <a:lnTo>
                    <a:pt x="476758" y="129171"/>
                  </a:lnTo>
                  <a:lnTo>
                    <a:pt x="469518" y="126631"/>
                  </a:lnTo>
                  <a:lnTo>
                    <a:pt x="338074" y="126631"/>
                  </a:lnTo>
                  <a:lnTo>
                    <a:pt x="358165" y="105139"/>
                  </a:lnTo>
                  <a:lnTo>
                    <a:pt x="375650" y="81510"/>
                  </a:lnTo>
                  <a:lnTo>
                    <a:pt x="390348" y="55978"/>
                  </a:lnTo>
                  <a:lnTo>
                    <a:pt x="402082" y="28778"/>
                  </a:lnTo>
                  <a:close/>
                </a:path>
                <a:path w="506095" h="268604">
                  <a:moveTo>
                    <a:pt x="296418" y="176879"/>
                  </a:moveTo>
                  <a:lnTo>
                    <a:pt x="289464" y="177045"/>
                  </a:lnTo>
                  <a:lnTo>
                    <a:pt x="282511" y="177546"/>
                  </a:lnTo>
                  <a:lnTo>
                    <a:pt x="275558" y="178385"/>
                  </a:lnTo>
                  <a:lnTo>
                    <a:pt x="268605" y="179566"/>
                  </a:lnTo>
                  <a:lnTo>
                    <a:pt x="322893" y="179566"/>
                  </a:lnTo>
                  <a:lnTo>
                    <a:pt x="318926" y="178628"/>
                  </a:lnTo>
                  <a:lnTo>
                    <a:pt x="296418" y="176879"/>
                  </a:lnTo>
                  <a:close/>
                </a:path>
                <a:path w="506095" h="268604">
                  <a:moveTo>
                    <a:pt x="469205" y="135508"/>
                  </a:moveTo>
                  <a:lnTo>
                    <a:pt x="342773" y="135508"/>
                  </a:lnTo>
                  <a:lnTo>
                    <a:pt x="358181" y="144001"/>
                  </a:lnTo>
                  <a:lnTo>
                    <a:pt x="408813" y="156263"/>
                  </a:lnTo>
                  <a:lnTo>
                    <a:pt x="411734" y="156368"/>
                  </a:lnTo>
                  <a:lnTo>
                    <a:pt x="413131" y="156368"/>
                  </a:lnTo>
                  <a:lnTo>
                    <a:pt x="430770" y="154537"/>
                  </a:lnTo>
                  <a:lnTo>
                    <a:pt x="447563" y="149218"/>
                  </a:lnTo>
                  <a:lnTo>
                    <a:pt x="463047" y="140675"/>
                  </a:lnTo>
                  <a:lnTo>
                    <a:pt x="469205" y="135508"/>
                  </a:lnTo>
                  <a:close/>
                </a:path>
                <a:path w="506095" h="268604">
                  <a:moveTo>
                    <a:pt x="505968" y="0"/>
                  </a:moveTo>
                  <a:lnTo>
                    <a:pt x="469995" y="14107"/>
                  </a:lnTo>
                  <a:lnTo>
                    <a:pt x="437642" y="34451"/>
                  </a:lnTo>
                  <a:lnTo>
                    <a:pt x="409670" y="60439"/>
                  </a:lnTo>
                  <a:lnTo>
                    <a:pt x="386842" y="91478"/>
                  </a:lnTo>
                  <a:lnTo>
                    <a:pt x="374953" y="100594"/>
                  </a:lnTo>
                  <a:lnTo>
                    <a:pt x="362791" y="109516"/>
                  </a:lnTo>
                  <a:lnTo>
                    <a:pt x="350462" y="118208"/>
                  </a:lnTo>
                  <a:lnTo>
                    <a:pt x="338074" y="126631"/>
                  </a:lnTo>
                  <a:lnTo>
                    <a:pt x="469518" y="126631"/>
                  </a:lnTo>
                  <a:lnTo>
                    <a:pt x="461047" y="123659"/>
                  </a:lnTo>
                  <a:lnTo>
                    <a:pt x="360172" y="123659"/>
                  </a:lnTo>
                  <a:lnTo>
                    <a:pt x="368738" y="117545"/>
                  </a:lnTo>
                  <a:lnTo>
                    <a:pt x="377269" y="111318"/>
                  </a:lnTo>
                  <a:lnTo>
                    <a:pt x="385728" y="105011"/>
                  </a:lnTo>
                  <a:lnTo>
                    <a:pt x="394081" y="98653"/>
                  </a:lnTo>
                  <a:lnTo>
                    <a:pt x="427583" y="80851"/>
                  </a:lnTo>
                  <a:lnTo>
                    <a:pt x="457787" y="58208"/>
                  </a:lnTo>
                  <a:lnTo>
                    <a:pt x="484110" y="31125"/>
                  </a:lnTo>
                  <a:lnTo>
                    <a:pt x="505968" y="0"/>
                  </a:lnTo>
                  <a:close/>
                </a:path>
                <a:path w="506095" h="268604">
                  <a:moveTo>
                    <a:pt x="408050" y="114744"/>
                  </a:moveTo>
                  <a:lnTo>
                    <a:pt x="395747" y="115301"/>
                  </a:lnTo>
                  <a:lnTo>
                    <a:pt x="383635" y="116973"/>
                  </a:lnTo>
                  <a:lnTo>
                    <a:pt x="371760" y="119759"/>
                  </a:lnTo>
                  <a:lnTo>
                    <a:pt x="360172" y="123659"/>
                  </a:lnTo>
                  <a:lnTo>
                    <a:pt x="461047" y="123659"/>
                  </a:lnTo>
                  <a:lnTo>
                    <a:pt x="459968" y="123281"/>
                  </a:lnTo>
                  <a:lnTo>
                    <a:pt x="442833" y="118938"/>
                  </a:lnTo>
                  <a:lnTo>
                    <a:pt x="425483" y="116105"/>
                  </a:lnTo>
                  <a:lnTo>
                    <a:pt x="408050" y="11474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5" y="4059199"/>
              <a:ext cx="628650" cy="1074420"/>
            </a:xfrm>
            <a:custGeom>
              <a:avLst/>
              <a:gdLst/>
              <a:ahLst/>
              <a:cxnLst/>
              <a:rect l="l" t="t" r="r" b="b"/>
              <a:pathLst>
                <a:path w="628650" h="1074420">
                  <a:moveTo>
                    <a:pt x="95376" y="934542"/>
                  </a:moveTo>
                  <a:lnTo>
                    <a:pt x="76013" y="957393"/>
                  </a:lnTo>
                  <a:lnTo>
                    <a:pt x="56387" y="979911"/>
                  </a:lnTo>
                  <a:lnTo>
                    <a:pt x="36476" y="1002071"/>
                  </a:lnTo>
                  <a:lnTo>
                    <a:pt x="16255" y="1023847"/>
                  </a:lnTo>
                  <a:lnTo>
                    <a:pt x="0" y="1073798"/>
                  </a:lnTo>
                  <a:lnTo>
                    <a:pt x="30297" y="1047741"/>
                  </a:lnTo>
                  <a:lnTo>
                    <a:pt x="55689" y="1013745"/>
                  </a:lnTo>
                  <a:lnTo>
                    <a:pt x="77081" y="974962"/>
                  </a:lnTo>
                  <a:lnTo>
                    <a:pt x="95376" y="934542"/>
                  </a:lnTo>
                  <a:close/>
                </a:path>
                <a:path w="628650" h="1074420">
                  <a:moveTo>
                    <a:pt x="628650" y="0"/>
                  </a:moveTo>
                  <a:lnTo>
                    <a:pt x="590617" y="24477"/>
                  </a:lnTo>
                  <a:lnTo>
                    <a:pt x="554055" y="52749"/>
                  </a:lnTo>
                  <a:lnTo>
                    <a:pt x="518991" y="84446"/>
                  </a:lnTo>
                  <a:lnTo>
                    <a:pt x="485453" y="119200"/>
                  </a:lnTo>
                  <a:lnTo>
                    <a:pt x="453470" y="156642"/>
                  </a:lnTo>
                  <a:lnTo>
                    <a:pt x="423069" y="196405"/>
                  </a:lnTo>
                  <a:lnTo>
                    <a:pt x="394279" y="238120"/>
                  </a:lnTo>
                  <a:lnTo>
                    <a:pt x="367127" y="281418"/>
                  </a:lnTo>
                  <a:lnTo>
                    <a:pt x="341641" y="325931"/>
                  </a:lnTo>
                  <a:lnTo>
                    <a:pt x="317851" y="371292"/>
                  </a:lnTo>
                  <a:lnTo>
                    <a:pt x="295782" y="417131"/>
                  </a:lnTo>
                  <a:lnTo>
                    <a:pt x="275220" y="463274"/>
                  </a:lnTo>
                  <a:lnTo>
                    <a:pt x="255784" y="509746"/>
                  </a:lnTo>
                  <a:lnTo>
                    <a:pt x="237260" y="556483"/>
                  </a:lnTo>
                  <a:lnTo>
                    <a:pt x="219434" y="603426"/>
                  </a:lnTo>
                  <a:lnTo>
                    <a:pt x="202090" y="650512"/>
                  </a:lnTo>
                  <a:lnTo>
                    <a:pt x="167991" y="744871"/>
                  </a:lnTo>
                  <a:lnTo>
                    <a:pt x="150807" y="792020"/>
                  </a:lnTo>
                  <a:lnTo>
                    <a:pt x="133246" y="839067"/>
                  </a:lnTo>
                  <a:lnTo>
                    <a:pt x="115095" y="885952"/>
                  </a:lnTo>
                  <a:lnTo>
                    <a:pt x="95630" y="933881"/>
                  </a:lnTo>
                  <a:lnTo>
                    <a:pt x="95376" y="934542"/>
                  </a:lnTo>
                  <a:lnTo>
                    <a:pt x="127847" y="894839"/>
                  </a:lnTo>
                  <a:lnTo>
                    <a:pt x="159688" y="854353"/>
                  </a:lnTo>
                  <a:lnTo>
                    <a:pt x="190984" y="813200"/>
                  </a:lnTo>
                  <a:lnTo>
                    <a:pt x="221821" y="771499"/>
                  </a:lnTo>
                  <a:lnTo>
                    <a:pt x="252282" y="729367"/>
                  </a:lnTo>
                  <a:lnTo>
                    <a:pt x="282453" y="686921"/>
                  </a:lnTo>
                  <a:lnTo>
                    <a:pt x="342264" y="601560"/>
                  </a:lnTo>
                  <a:lnTo>
                    <a:pt x="369244" y="562609"/>
                  </a:lnTo>
                  <a:lnTo>
                    <a:pt x="396004" y="523447"/>
                  </a:lnTo>
                  <a:lnTo>
                    <a:pt x="422243" y="483900"/>
                  </a:lnTo>
                  <a:lnTo>
                    <a:pt x="447656" y="443788"/>
                  </a:lnTo>
                  <a:lnTo>
                    <a:pt x="471940" y="402934"/>
                  </a:lnTo>
                  <a:lnTo>
                    <a:pt x="494792" y="361162"/>
                  </a:lnTo>
                  <a:lnTo>
                    <a:pt x="516394" y="317533"/>
                  </a:lnTo>
                  <a:lnTo>
                    <a:pt x="536192" y="273244"/>
                  </a:lnTo>
                  <a:lnTo>
                    <a:pt x="554390" y="228410"/>
                  </a:lnTo>
                  <a:lnTo>
                    <a:pt x="571198" y="183143"/>
                  </a:lnTo>
                  <a:lnTo>
                    <a:pt x="586821" y="137556"/>
                  </a:lnTo>
                  <a:lnTo>
                    <a:pt x="601466" y="91761"/>
                  </a:lnTo>
                  <a:lnTo>
                    <a:pt x="615340" y="45871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7183" y="4343400"/>
              <a:ext cx="262890" cy="768350"/>
            </a:xfrm>
            <a:custGeom>
              <a:avLst/>
              <a:gdLst/>
              <a:ahLst/>
              <a:cxnLst/>
              <a:rect l="l" t="t" r="r" b="b"/>
              <a:pathLst>
                <a:path w="262890" h="768350">
                  <a:moveTo>
                    <a:pt x="48260" y="417868"/>
                  </a:moveTo>
                  <a:lnTo>
                    <a:pt x="41403" y="448612"/>
                  </a:lnTo>
                  <a:lnTo>
                    <a:pt x="37413" y="479780"/>
                  </a:lnTo>
                  <a:lnTo>
                    <a:pt x="36312" y="510919"/>
                  </a:lnTo>
                  <a:lnTo>
                    <a:pt x="38100" y="542163"/>
                  </a:lnTo>
                  <a:lnTo>
                    <a:pt x="41205" y="564394"/>
                  </a:lnTo>
                  <a:lnTo>
                    <a:pt x="46561" y="586114"/>
                  </a:lnTo>
                  <a:lnTo>
                    <a:pt x="54798" y="606638"/>
                  </a:lnTo>
                  <a:lnTo>
                    <a:pt x="66548" y="625284"/>
                  </a:lnTo>
                  <a:lnTo>
                    <a:pt x="52288" y="659098"/>
                  </a:lnTo>
                  <a:lnTo>
                    <a:pt x="36956" y="692425"/>
                  </a:lnTo>
                  <a:lnTo>
                    <a:pt x="20577" y="725271"/>
                  </a:lnTo>
                  <a:lnTo>
                    <a:pt x="3175" y="757646"/>
                  </a:lnTo>
                  <a:lnTo>
                    <a:pt x="0" y="763136"/>
                  </a:lnTo>
                  <a:lnTo>
                    <a:pt x="4572" y="768060"/>
                  </a:lnTo>
                  <a:lnTo>
                    <a:pt x="11430" y="768060"/>
                  </a:lnTo>
                  <a:lnTo>
                    <a:pt x="13589" y="766997"/>
                  </a:lnTo>
                  <a:lnTo>
                    <a:pt x="37486" y="722614"/>
                  </a:lnTo>
                  <a:lnTo>
                    <a:pt x="58086" y="679865"/>
                  </a:lnTo>
                  <a:lnTo>
                    <a:pt x="76852" y="636241"/>
                  </a:lnTo>
                  <a:lnTo>
                    <a:pt x="83416" y="618947"/>
                  </a:lnTo>
                  <a:lnTo>
                    <a:pt x="68580" y="618947"/>
                  </a:lnTo>
                  <a:lnTo>
                    <a:pt x="72316" y="568127"/>
                  </a:lnTo>
                  <a:lnTo>
                    <a:pt x="70088" y="517278"/>
                  </a:lnTo>
                  <a:lnTo>
                    <a:pt x="62025" y="466994"/>
                  </a:lnTo>
                  <a:lnTo>
                    <a:pt x="48260" y="417868"/>
                  </a:lnTo>
                  <a:close/>
                </a:path>
                <a:path w="262890" h="768350">
                  <a:moveTo>
                    <a:pt x="79248" y="290156"/>
                  </a:moveTo>
                  <a:lnTo>
                    <a:pt x="74523" y="339357"/>
                  </a:lnTo>
                  <a:lnTo>
                    <a:pt x="78692" y="388154"/>
                  </a:lnTo>
                  <a:lnTo>
                    <a:pt x="91553" y="435358"/>
                  </a:lnTo>
                  <a:lnTo>
                    <a:pt x="112902" y="479780"/>
                  </a:lnTo>
                  <a:lnTo>
                    <a:pt x="103459" y="515194"/>
                  </a:lnTo>
                  <a:lnTo>
                    <a:pt x="92979" y="550164"/>
                  </a:lnTo>
                  <a:lnTo>
                    <a:pt x="81381" y="584733"/>
                  </a:lnTo>
                  <a:lnTo>
                    <a:pt x="68580" y="618947"/>
                  </a:lnTo>
                  <a:lnTo>
                    <a:pt x="83416" y="618947"/>
                  </a:lnTo>
                  <a:lnTo>
                    <a:pt x="93725" y="591781"/>
                  </a:lnTo>
                  <a:lnTo>
                    <a:pt x="141301" y="573114"/>
                  </a:lnTo>
                  <a:lnTo>
                    <a:pt x="169592" y="554443"/>
                  </a:lnTo>
                  <a:lnTo>
                    <a:pt x="106045" y="554443"/>
                  </a:lnTo>
                  <a:lnTo>
                    <a:pt x="115181" y="523822"/>
                  </a:lnTo>
                  <a:lnTo>
                    <a:pt x="123507" y="493047"/>
                  </a:lnTo>
                  <a:lnTo>
                    <a:pt x="130976" y="462112"/>
                  </a:lnTo>
                  <a:lnTo>
                    <a:pt x="133780" y="448830"/>
                  </a:lnTo>
                  <a:lnTo>
                    <a:pt x="120142" y="448830"/>
                  </a:lnTo>
                  <a:lnTo>
                    <a:pt x="120538" y="406919"/>
                  </a:lnTo>
                  <a:lnTo>
                    <a:pt x="113696" y="365840"/>
                  </a:lnTo>
                  <a:lnTo>
                    <a:pt x="99853" y="326588"/>
                  </a:lnTo>
                  <a:lnTo>
                    <a:pt x="79248" y="290156"/>
                  </a:lnTo>
                  <a:close/>
                </a:path>
                <a:path w="262890" h="768350">
                  <a:moveTo>
                    <a:pt x="246761" y="465797"/>
                  </a:moveTo>
                  <a:lnTo>
                    <a:pt x="201914" y="476240"/>
                  </a:lnTo>
                  <a:lnTo>
                    <a:pt x="160020" y="494626"/>
                  </a:lnTo>
                  <a:lnTo>
                    <a:pt x="129698" y="521201"/>
                  </a:lnTo>
                  <a:lnTo>
                    <a:pt x="106045" y="554443"/>
                  </a:lnTo>
                  <a:lnTo>
                    <a:pt x="169592" y="554443"/>
                  </a:lnTo>
                  <a:lnTo>
                    <a:pt x="183626" y="545182"/>
                  </a:lnTo>
                  <a:lnTo>
                    <a:pt x="219259" y="509053"/>
                  </a:lnTo>
                  <a:lnTo>
                    <a:pt x="246761" y="465797"/>
                  </a:lnTo>
                  <a:close/>
                </a:path>
                <a:path w="262890" h="768350">
                  <a:moveTo>
                    <a:pt x="88138" y="137464"/>
                  </a:moveTo>
                  <a:lnTo>
                    <a:pt x="85572" y="187950"/>
                  </a:lnTo>
                  <a:lnTo>
                    <a:pt x="93424" y="237243"/>
                  </a:lnTo>
                  <a:lnTo>
                    <a:pt x="111301" y="283834"/>
                  </a:lnTo>
                  <a:lnTo>
                    <a:pt x="138811" y="326212"/>
                  </a:lnTo>
                  <a:lnTo>
                    <a:pt x="135465" y="357003"/>
                  </a:lnTo>
                  <a:lnTo>
                    <a:pt x="131191" y="387678"/>
                  </a:lnTo>
                  <a:lnTo>
                    <a:pt x="126059" y="418275"/>
                  </a:lnTo>
                  <a:lnTo>
                    <a:pt x="120142" y="448830"/>
                  </a:lnTo>
                  <a:lnTo>
                    <a:pt x="133780" y="448830"/>
                  </a:lnTo>
                  <a:lnTo>
                    <a:pt x="137541" y="431012"/>
                  </a:lnTo>
                  <a:lnTo>
                    <a:pt x="180558" y="413320"/>
                  </a:lnTo>
                  <a:lnTo>
                    <a:pt x="185726" y="409371"/>
                  </a:lnTo>
                  <a:lnTo>
                    <a:pt x="141350" y="409371"/>
                  </a:lnTo>
                  <a:lnTo>
                    <a:pt x="146016" y="380092"/>
                  </a:lnTo>
                  <a:lnTo>
                    <a:pt x="149907" y="350770"/>
                  </a:lnTo>
                  <a:lnTo>
                    <a:pt x="153013" y="321367"/>
                  </a:lnTo>
                  <a:lnTo>
                    <a:pt x="155321" y="291845"/>
                  </a:lnTo>
                  <a:lnTo>
                    <a:pt x="161870" y="288874"/>
                  </a:lnTo>
                  <a:lnTo>
                    <a:pt x="141732" y="288874"/>
                  </a:lnTo>
                  <a:lnTo>
                    <a:pt x="134965" y="248928"/>
                  </a:lnTo>
                  <a:lnTo>
                    <a:pt x="123698" y="210140"/>
                  </a:lnTo>
                  <a:lnTo>
                    <a:pt x="108049" y="172866"/>
                  </a:lnTo>
                  <a:lnTo>
                    <a:pt x="88138" y="137464"/>
                  </a:lnTo>
                  <a:close/>
                </a:path>
                <a:path w="262890" h="768350">
                  <a:moveTo>
                    <a:pt x="262890" y="306730"/>
                  </a:moveTo>
                  <a:lnTo>
                    <a:pt x="225182" y="322825"/>
                  </a:lnTo>
                  <a:lnTo>
                    <a:pt x="191738" y="345801"/>
                  </a:lnTo>
                  <a:lnTo>
                    <a:pt x="163484" y="374903"/>
                  </a:lnTo>
                  <a:lnTo>
                    <a:pt x="141350" y="409371"/>
                  </a:lnTo>
                  <a:lnTo>
                    <a:pt x="185726" y="409371"/>
                  </a:lnTo>
                  <a:lnTo>
                    <a:pt x="216884" y="385564"/>
                  </a:lnTo>
                  <a:lnTo>
                    <a:pt x="244875" y="349461"/>
                  </a:lnTo>
                  <a:lnTo>
                    <a:pt x="262890" y="306730"/>
                  </a:lnTo>
                  <a:close/>
                </a:path>
                <a:path w="262890" h="768350">
                  <a:moveTo>
                    <a:pt x="143001" y="0"/>
                  </a:moveTo>
                  <a:lnTo>
                    <a:pt x="128496" y="51062"/>
                  </a:lnTo>
                  <a:lnTo>
                    <a:pt x="123825" y="103444"/>
                  </a:lnTo>
                  <a:lnTo>
                    <a:pt x="128964" y="155755"/>
                  </a:lnTo>
                  <a:lnTo>
                    <a:pt x="143891" y="206603"/>
                  </a:lnTo>
                  <a:lnTo>
                    <a:pt x="143873" y="231249"/>
                  </a:lnTo>
                  <a:lnTo>
                    <a:pt x="143593" y="246625"/>
                  </a:lnTo>
                  <a:lnTo>
                    <a:pt x="143529" y="248928"/>
                  </a:lnTo>
                  <a:lnTo>
                    <a:pt x="142819" y="268266"/>
                  </a:lnTo>
                  <a:lnTo>
                    <a:pt x="141732" y="288874"/>
                  </a:lnTo>
                  <a:lnTo>
                    <a:pt x="161870" y="288874"/>
                  </a:lnTo>
                  <a:lnTo>
                    <a:pt x="177307" y="281868"/>
                  </a:lnTo>
                  <a:lnTo>
                    <a:pt x="197770" y="269217"/>
                  </a:lnTo>
                  <a:lnTo>
                    <a:pt x="205956" y="262597"/>
                  </a:lnTo>
                  <a:lnTo>
                    <a:pt x="157099" y="262597"/>
                  </a:lnTo>
                  <a:lnTo>
                    <a:pt x="157517" y="248928"/>
                  </a:lnTo>
                  <a:lnTo>
                    <a:pt x="157710" y="237243"/>
                  </a:lnTo>
                  <a:lnTo>
                    <a:pt x="157802" y="227203"/>
                  </a:lnTo>
                  <a:lnTo>
                    <a:pt x="157861" y="204470"/>
                  </a:lnTo>
                  <a:lnTo>
                    <a:pt x="166261" y="153090"/>
                  </a:lnTo>
                  <a:lnTo>
                    <a:pt x="166576" y="101134"/>
                  </a:lnTo>
                  <a:lnTo>
                    <a:pt x="158807" y="49795"/>
                  </a:lnTo>
                  <a:lnTo>
                    <a:pt x="143001" y="0"/>
                  </a:lnTo>
                  <a:close/>
                </a:path>
                <a:path w="262890" h="768350">
                  <a:moveTo>
                    <a:pt x="260350" y="140004"/>
                  </a:moveTo>
                  <a:lnTo>
                    <a:pt x="220916" y="168043"/>
                  </a:lnTo>
                  <a:lnTo>
                    <a:pt x="187198" y="202768"/>
                  </a:lnTo>
                  <a:lnTo>
                    <a:pt x="162302" y="246625"/>
                  </a:lnTo>
                  <a:lnTo>
                    <a:pt x="157099" y="262597"/>
                  </a:lnTo>
                  <a:lnTo>
                    <a:pt x="205956" y="262597"/>
                  </a:lnTo>
                  <a:lnTo>
                    <a:pt x="247419" y="214921"/>
                  </a:lnTo>
                  <a:lnTo>
                    <a:pt x="261818" y="165615"/>
                  </a:lnTo>
                  <a:lnTo>
                    <a:pt x="260350" y="14000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581" y="4558322"/>
              <a:ext cx="491490" cy="585470"/>
            </a:xfrm>
            <a:custGeom>
              <a:avLst/>
              <a:gdLst/>
              <a:ahLst/>
              <a:cxnLst/>
              <a:rect l="l" t="t" r="r" b="b"/>
              <a:pathLst>
                <a:path w="491490" h="585470">
                  <a:moveTo>
                    <a:pt x="176911" y="155473"/>
                  </a:moveTo>
                  <a:lnTo>
                    <a:pt x="141008" y="180733"/>
                  </a:lnTo>
                  <a:lnTo>
                    <a:pt x="114427" y="216865"/>
                  </a:lnTo>
                  <a:lnTo>
                    <a:pt x="110744" y="226314"/>
                  </a:lnTo>
                  <a:lnTo>
                    <a:pt x="111506" y="216865"/>
                  </a:lnTo>
                  <a:lnTo>
                    <a:pt x="112128" y="207810"/>
                  </a:lnTo>
                  <a:lnTo>
                    <a:pt x="112636" y="199186"/>
                  </a:lnTo>
                  <a:lnTo>
                    <a:pt x="113030" y="191566"/>
                  </a:lnTo>
                  <a:lnTo>
                    <a:pt x="119913" y="160705"/>
                  </a:lnTo>
                  <a:lnTo>
                    <a:pt x="121780" y="129374"/>
                  </a:lnTo>
                  <a:lnTo>
                    <a:pt x="118706" y="98323"/>
                  </a:lnTo>
                  <a:lnTo>
                    <a:pt x="110744" y="67805"/>
                  </a:lnTo>
                  <a:lnTo>
                    <a:pt x="100533" y="98005"/>
                  </a:lnTo>
                  <a:lnTo>
                    <a:pt x="96050" y="129374"/>
                  </a:lnTo>
                  <a:lnTo>
                    <a:pt x="97358" y="161048"/>
                  </a:lnTo>
                  <a:lnTo>
                    <a:pt x="104368" y="191566"/>
                  </a:lnTo>
                  <a:lnTo>
                    <a:pt x="104444" y="193802"/>
                  </a:lnTo>
                  <a:lnTo>
                    <a:pt x="103987" y="204685"/>
                  </a:lnTo>
                  <a:lnTo>
                    <a:pt x="103022" y="217627"/>
                  </a:lnTo>
                  <a:lnTo>
                    <a:pt x="101892" y="229450"/>
                  </a:lnTo>
                  <a:lnTo>
                    <a:pt x="100584" y="241884"/>
                  </a:lnTo>
                  <a:lnTo>
                    <a:pt x="97904" y="217627"/>
                  </a:lnTo>
                  <a:lnTo>
                    <a:pt x="92405" y="193802"/>
                  </a:lnTo>
                  <a:lnTo>
                    <a:pt x="84162" y="170891"/>
                  </a:lnTo>
                  <a:lnTo>
                    <a:pt x="73279" y="149059"/>
                  </a:lnTo>
                  <a:lnTo>
                    <a:pt x="70040" y="179235"/>
                  </a:lnTo>
                  <a:lnTo>
                    <a:pt x="73126" y="209118"/>
                  </a:lnTo>
                  <a:lnTo>
                    <a:pt x="82296" y="237807"/>
                  </a:lnTo>
                  <a:lnTo>
                    <a:pt x="97282" y="264375"/>
                  </a:lnTo>
                  <a:lnTo>
                    <a:pt x="94272" y="282803"/>
                  </a:lnTo>
                  <a:lnTo>
                    <a:pt x="90754" y="301142"/>
                  </a:lnTo>
                  <a:lnTo>
                    <a:pt x="86690" y="319328"/>
                  </a:lnTo>
                  <a:lnTo>
                    <a:pt x="82042" y="337337"/>
                  </a:lnTo>
                  <a:lnTo>
                    <a:pt x="83845" y="312166"/>
                  </a:lnTo>
                  <a:lnTo>
                    <a:pt x="81191" y="287235"/>
                  </a:lnTo>
                  <a:lnTo>
                    <a:pt x="74231" y="263194"/>
                  </a:lnTo>
                  <a:lnTo>
                    <a:pt x="63119" y="240652"/>
                  </a:lnTo>
                  <a:lnTo>
                    <a:pt x="58445" y="269989"/>
                  </a:lnTo>
                  <a:lnTo>
                    <a:pt x="59220" y="299567"/>
                  </a:lnTo>
                  <a:lnTo>
                    <a:pt x="65303" y="328574"/>
                  </a:lnTo>
                  <a:lnTo>
                    <a:pt x="76581" y="356184"/>
                  </a:lnTo>
                  <a:lnTo>
                    <a:pt x="69913" y="377215"/>
                  </a:lnTo>
                  <a:lnTo>
                    <a:pt x="62560" y="397840"/>
                  </a:lnTo>
                  <a:lnTo>
                    <a:pt x="54444" y="418223"/>
                  </a:lnTo>
                  <a:lnTo>
                    <a:pt x="45593" y="438289"/>
                  </a:lnTo>
                  <a:lnTo>
                    <a:pt x="49631" y="407860"/>
                  </a:lnTo>
                  <a:lnTo>
                    <a:pt x="49961" y="381406"/>
                  </a:lnTo>
                  <a:lnTo>
                    <a:pt x="49999" y="377037"/>
                  </a:lnTo>
                  <a:lnTo>
                    <a:pt x="46850" y="346659"/>
                  </a:lnTo>
                  <a:lnTo>
                    <a:pt x="40259" y="316484"/>
                  </a:lnTo>
                  <a:lnTo>
                    <a:pt x="35013" y="334797"/>
                  </a:lnTo>
                  <a:lnTo>
                    <a:pt x="31508" y="353377"/>
                  </a:lnTo>
                  <a:lnTo>
                    <a:pt x="29730" y="372135"/>
                  </a:lnTo>
                  <a:lnTo>
                    <a:pt x="29718" y="390994"/>
                  </a:lnTo>
                  <a:lnTo>
                    <a:pt x="30886" y="404558"/>
                  </a:lnTo>
                  <a:lnTo>
                    <a:pt x="33464" y="417741"/>
                  </a:lnTo>
                  <a:lnTo>
                    <a:pt x="37744" y="430263"/>
                  </a:lnTo>
                  <a:lnTo>
                    <a:pt x="44069" y="441820"/>
                  </a:lnTo>
                  <a:lnTo>
                    <a:pt x="34404" y="461822"/>
                  </a:lnTo>
                  <a:lnTo>
                    <a:pt x="24091" y="481431"/>
                  </a:lnTo>
                  <a:lnTo>
                    <a:pt x="13169" y="500684"/>
                  </a:lnTo>
                  <a:lnTo>
                    <a:pt x="1651" y="519645"/>
                  </a:lnTo>
                  <a:lnTo>
                    <a:pt x="0" y="522224"/>
                  </a:lnTo>
                  <a:lnTo>
                    <a:pt x="1524" y="524776"/>
                  </a:lnTo>
                  <a:lnTo>
                    <a:pt x="5207" y="526300"/>
                  </a:lnTo>
                  <a:lnTo>
                    <a:pt x="7112" y="526046"/>
                  </a:lnTo>
                  <a:lnTo>
                    <a:pt x="8382" y="524281"/>
                  </a:lnTo>
                  <a:lnTo>
                    <a:pt x="23368" y="499770"/>
                  </a:lnTo>
                  <a:lnTo>
                    <a:pt x="37249" y="474687"/>
                  </a:lnTo>
                  <a:lnTo>
                    <a:pt x="49974" y="449046"/>
                  </a:lnTo>
                  <a:lnTo>
                    <a:pt x="54686" y="438289"/>
                  </a:lnTo>
                  <a:lnTo>
                    <a:pt x="61468" y="422846"/>
                  </a:lnTo>
                  <a:lnTo>
                    <a:pt x="90881" y="413105"/>
                  </a:lnTo>
                  <a:lnTo>
                    <a:pt x="112598" y="400354"/>
                  </a:lnTo>
                  <a:lnTo>
                    <a:pt x="117297" y="397611"/>
                  </a:lnTo>
                  <a:lnTo>
                    <a:pt x="139915" y="377037"/>
                  </a:lnTo>
                  <a:lnTo>
                    <a:pt x="157988" y="352069"/>
                  </a:lnTo>
                  <a:lnTo>
                    <a:pt x="144170" y="354114"/>
                  </a:lnTo>
                  <a:lnTo>
                    <a:pt x="104902" y="366433"/>
                  </a:lnTo>
                  <a:lnTo>
                    <a:pt x="70358" y="400354"/>
                  </a:lnTo>
                  <a:lnTo>
                    <a:pt x="76822" y="382320"/>
                  </a:lnTo>
                  <a:lnTo>
                    <a:pt x="82829" y="364020"/>
                  </a:lnTo>
                  <a:lnTo>
                    <a:pt x="88315" y="345503"/>
                  </a:lnTo>
                  <a:lnTo>
                    <a:pt x="90462" y="337337"/>
                  </a:lnTo>
                  <a:lnTo>
                    <a:pt x="93218" y="326834"/>
                  </a:lnTo>
                  <a:lnTo>
                    <a:pt x="119799" y="317715"/>
                  </a:lnTo>
                  <a:lnTo>
                    <a:pt x="125209" y="314045"/>
                  </a:lnTo>
                  <a:lnTo>
                    <a:pt x="142621" y="302272"/>
                  </a:lnTo>
                  <a:lnTo>
                    <a:pt x="160578" y="281495"/>
                  </a:lnTo>
                  <a:lnTo>
                    <a:pt x="172593" y="256336"/>
                  </a:lnTo>
                  <a:lnTo>
                    <a:pt x="149466" y="264668"/>
                  </a:lnTo>
                  <a:lnTo>
                    <a:pt x="128714" y="277431"/>
                  </a:lnTo>
                  <a:lnTo>
                    <a:pt x="110896" y="294081"/>
                  </a:lnTo>
                  <a:lnTo>
                    <a:pt x="96647" y="314045"/>
                  </a:lnTo>
                  <a:lnTo>
                    <a:pt x="100190" y="296608"/>
                  </a:lnTo>
                  <a:lnTo>
                    <a:pt x="103378" y="279069"/>
                  </a:lnTo>
                  <a:lnTo>
                    <a:pt x="106172" y="261454"/>
                  </a:lnTo>
                  <a:lnTo>
                    <a:pt x="108585" y="243776"/>
                  </a:lnTo>
                  <a:lnTo>
                    <a:pt x="113474" y="241884"/>
                  </a:lnTo>
                  <a:lnTo>
                    <a:pt x="122326" y="238467"/>
                  </a:lnTo>
                  <a:lnTo>
                    <a:pt x="135089" y="231559"/>
                  </a:lnTo>
                  <a:lnTo>
                    <a:pt x="142367" y="226314"/>
                  </a:lnTo>
                  <a:lnTo>
                    <a:pt x="146761" y="223164"/>
                  </a:lnTo>
                  <a:lnTo>
                    <a:pt x="157226" y="213385"/>
                  </a:lnTo>
                  <a:lnTo>
                    <a:pt x="166547" y="200736"/>
                  </a:lnTo>
                  <a:lnTo>
                    <a:pt x="173062" y="186563"/>
                  </a:lnTo>
                  <a:lnTo>
                    <a:pt x="176568" y="171373"/>
                  </a:lnTo>
                  <a:lnTo>
                    <a:pt x="176911" y="155473"/>
                  </a:lnTo>
                  <a:close/>
                </a:path>
                <a:path w="491490" h="585470">
                  <a:moveTo>
                    <a:pt x="491236" y="0"/>
                  </a:moveTo>
                  <a:lnTo>
                    <a:pt x="446671" y="22034"/>
                  </a:lnTo>
                  <a:lnTo>
                    <a:pt x="404685" y="48539"/>
                  </a:lnTo>
                  <a:lnTo>
                    <a:pt x="365645" y="79260"/>
                  </a:lnTo>
                  <a:lnTo>
                    <a:pt x="329946" y="113906"/>
                  </a:lnTo>
                  <a:lnTo>
                    <a:pt x="298411" y="151244"/>
                  </a:lnTo>
                  <a:lnTo>
                    <a:pt x="270268" y="190944"/>
                  </a:lnTo>
                  <a:lnTo>
                    <a:pt x="244881" y="232549"/>
                  </a:lnTo>
                  <a:lnTo>
                    <a:pt x="221564" y="275628"/>
                  </a:lnTo>
                  <a:lnTo>
                    <a:pt x="199694" y="319722"/>
                  </a:lnTo>
                  <a:lnTo>
                    <a:pt x="178612" y="364375"/>
                  </a:lnTo>
                  <a:lnTo>
                    <a:pt x="157657" y="409117"/>
                  </a:lnTo>
                  <a:lnTo>
                    <a:pt x="136182" y="453529"/>
                  </a:lnTo>
                  <a:lnTo>
                    <a:pt x="113538" y="497128"/>
                  </a:lnTo>
                  <a:lnTo>
                    <a:pt x="94119" y="530758"/>
                  </a:lnTo>
                  <a:lnTo>
                    <a:pt x="72021" y="562559"/>
                  </a:lnTo>
                  <a:lnTo>
                    <a:pt x="51485" y="585177"/>
                  </a:lnTo>
                  <a:lnTo>
                    <a:pt x="114122" y="585177"/>
                  </a:lnTo>
                  <a:lnTo>
                    <a:pt x="156946" y="555053"/>
                  </a:lnTo>
                  <a:lnTo>
                    <a:pt x="193776" y="525081"/>
                  </a:lnTo>
                  <a:lnTo>
                    <a:pt x="228803" y="493001"/>
                  </a:lnTo>
                  <a:lnTo>
                    <a:pt x="262077" y="459028"/>
                  </a:lnTo>
                  <a:lnTo>
                    <a:pt x="293662" y="423367"/>
                  </a:lnTo>
                  <a:lnTo>
                    <a:pt x="323634" y="386283"/>
                  </a:lnTo>
                  <a:lnTo>
                    <a:pt x="352044" y="347980"/>
                  </a:lnTo>
                  <a:lnTo>
                    <a:pt x="378968" y="308686"/>
                  </a:lnTo>
                  <a:lnTo>
                    <a:pt x="404596" y="268211"/>
                  </a:lnTo>
                  <a:lnTo>
                    <a:pt x="428320" y="226352"/>
                  </a:lnTo>
                  <a:lnTo>
                    <a:pt x="449351" y="183197"/>
                  </a:lnTo>
                  <a:lnTo>
                    <a:pt x="466928" y="138874"/>
                  </a:lnTo>
                  <a:lnTo>
                    <a:pt x="480275" y="93497"/>
                  </a:lnTo>
                  <a:lnTo>
                    <a:pt x="488632" y="47167"/>
                  </a:lnTo>
                  <a:lnTo>
                    <a:pt x="491236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42288" y="4343400"/>
            <a:ext cx="588010" cy="800100"/>
            <a:chOff x="1542288" y="4343400"/>
            <a:chExt cx="588010" cy="800100"/>
          </a:xfrm>
        </p:grpSpPr>
        <p:sp>
          <p:nvSpPr>
            <p:cNvPr id="13" name="object 13"/>
            <p:cNvSpPr/>
            <p:nvPr/>
          </p:nvSpPr>
          <p:spPr>
            <a:xfrm>
              <a:off x="1542288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4" h="268604">
                  <a:moveTo>
                    <a:pt x="324485" y="221330"/>
                  </a:moveTo>
                  <a:lnTo>
                    <a:pt x="318262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9" y="232079"/>
                  </a:lnTo>
                  <a:lnTo>
                    <a:pt x="400278" y="232079"/>
                  </a:lnTo>
                  <a:lnTo>
                    <a:pt x="395478" y="230807"/>
                  </a:lnTo>
                  <a:lnTo>
                    <a:pt x="395159" y="229958"/>
                  </a:lnTo>
                  <a:lnTo>
                    <a:pt x="391287" y="229958"/>
                  </a:lnTo>
                  <a:lnTo>
                    <a:pt x="367642" y="222779"/>
                  </a:lnTo>
                  <a:lnTo>
                    <a:pt x="336931" y="222779"/>
                  </a:lnTo>
                  <a:lnTo>
                    <a:pt x="330707" y="221825"/>
                  </a:lnTo>
                  <a:lnTo>
                    <a:pt x="324485" y="221330"/>
                  </a:lnTo>
                  <a:close/>
                </a:path>
                <a:path w="506094" h="268604">
                  <a:moveTo>
                    <a:pt x="400278" y="232079"/>
                  </a:moveTo>
                  <a:lnTo>
                    <a:pt x="364109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6" y="262562"/>
                  </a:lnTo>
                  <a:lnTo>
                    <a:pt x="504825" y="262598"/>
                  </a:lnTo>
                  <a:lnTo>
                    <a:pt x="505968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4" h="268604">
                  <a:moveTo>
                    <a:pt x="283591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7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1" y="129171"/>
                  </a:lnTo>
                  <a:close/>
                </a:path>
                <a:path w="506094" h="268604">
                  <a:moveTo>
                    <a:pt x="287480" y="186745"/>
                  </a:moveTo>
                  <a:lnTo>
                    <a:pt x="251841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1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1" y="193959"/>
                  </a:lnTo>
                  <a:lnTo>
                    <a:pt x="287480" y="186745"/>
                  </a:lnTo>
                  <a:close/>
                </a:path>
                <a:path w="506094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7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1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4" h="268604">
                  <a:moveTo>
                    <a:pt x="195834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4" y="91058"/>
                  </a:lnTo>
                  <a:close/>
                </a:path>
                <a:path w="506094" h="268604">
                  <a:moveTo>
                    <a:pt x="188280" y="135508"/>
                  </a:moveTo>
                  <a:lnTo>
                    <a:pt x="163194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4" h="268604">
                  <a:moveTo>
                    <a:pt x="97917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7" y="156368"/>
                  </a:lnTo>
                  <a:lnTo>
                    <a:pt x="94234" y="156368"/>
                  </a:lnTo>
                  <a:lnTo>
                    <a:pt x="147786" y="144001"/>
                  </a:lnTo>
                  <a:lnTo>
                    <a:pt x="163194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5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7" y="114744"/>
                  </a:lnTo>
                  <a:close/>
                </a:path>
                <a:path w="506094" h="268604">
                  <a:moveTo>
                    <a:pt x="103886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1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6" y="28778"/>
                  </a:lnTo>
                  <a:close/>
                </a:path>
                <a:path w="506094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7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5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0314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19" h="768350">
                  <a:moveTo>
                    <a:pt x="16002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80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6" y="763136"/>
                  </a:lnTo>
                  <a:lnTo>
                    <a:pt x="258191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7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6" y="554443"/>
                  </a:lnTo>
                  <a:lnTo>
                    <a:pt x="132429" y="521201"/>
                  </a:lnTo>
                  <a:lnTo>
                    <a:pt x="102235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2" y="465797"/>
                  </a:lnTo>
                  <a:close/>
                </a:path>
                <a:path w="261619" h="768350">
                  <a:moveTo>
                    <a:pt x="213360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7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19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60" y="417868"/>
                  </a:lnTo>
                  <a:close/>
                </a:path>
                <a:path w="261619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7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6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6" y="448830"/>
                  </a:lnTo>
                  <a:lnTo>
                    <a:pt x="136000" y="417868"/>
                  </a:lnTo>
                  <a:lnTo>
                    <a:pt x="134575" y="409371"/>
                  </a:lnTo>
                  <a:lnTo>
                    <a:pt x="120777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19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5" y="365840"/>
                  </a:lnTo>
                  <a:lnTo>
                    <a:pt x="141565" y="406919"/>
                  </a:lnTo>
                  <a:lnTo>
                    <a:pt x="141986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19" h="768350">
                  <a:moveTo>
                    <a:pt x="2540" y="140004"/>
                  </a:moveTo>
                  <a:lnTo>
                    <a:pt x="5587" y="190906"/>
                  </a:lnTo>
                  <a:lnTo>
                    <a:pt x="29591" y="236702"/>
                  </a:lnTo>
                  <a:lnTo>
                    <a:pt x="64785" y="269217"/>
                  </a:lnTo>
                  <a:lnTo>
                    <a:pt x="106934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7" y="409371"/>
                  </a:lnTo>
                  <a:lnTo>
                    <a:pt x="134575" y="409371"/>
                  </a:lnTo>
                  <a:lnTo>
                    <a:pt x="130937" y="387678"/>
                  </a:lnTo>
                  <a:lnTo>
                    <a:pt x="126662" y="357003"/>
                  </a:lnTo>
                  <a:lnTo>
                    <a:pt x="123317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6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40" y="140004"/>
                  </a:lnTo>
                  <a:close/>
                </a:path>
                <a:path w="261619" h="768350">
                  <a:moveTo>
                    <a:pt x="173736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9" y="237243"/>
                  </a:lnTo>
                  <a:lnTo>
                    <a:pt x="176323" y="187950"/>
                  </a:lnTo>
                  <a:lnTo>
                    <a:pt x="173736" y="137464"/>
                  </a:lnTo>
                  <a:close/>
                </a:path>
                <a:path w="261619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8" y="101134"/>
                  </a:lnTo>
                  <a:lnTo>
                    <a:pt x="96062" y="153090"/>
                  </a:lnTo>
                  <a:lnTo>
                    <a:pt x="104393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6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8033" y="4558322"/>
              <a:ext cx="492125" cy="585470"/>
            </a:xfrm>
            <a:custGeom>
              <a:avLst/>
              <a:gdLst/>
              <a:ahLst/>
              <a:cxnLst/>
              <a:rect l="l" t="t" r="r" b="b"/>
              <a:pathLst>
                <a:path w="492125" h="585470">
                  <a:moveTo>
                    <a:pt x="441109" y="585177"/>
                  </a:moveTo>
                  <a:lnTo>
                    <a:pt x="398360" y="530758"/>
                  </a:lnTo>
                  <a:lnTo>
                    <a:pt x="378853" y="497128"/>
                  </a:lnTo>
                  <a:lnTo>
                    <a:pt x="356158" y="453529"/>
                  </a:lnTo>
                  <a:lnTo>
                    <a:pt x="334632" y="409117"/>
                  </a:lnTo>
                  <a:lnTo>
                    <a:pt x="313626" y="364375"/>
                  </a:lnTo>
                  <a:lnTo>
                    <a:pt x="292493" y="319722"/>
                  </a:lnTo>
                  <a:lnTo>
                    <a:pt x="270548" y="275628"/>
                  </a:lnTo>
                  <a:lnTo>
                    <a:pt x="247167" y="232549"/>
                  </a:lnTo>
                  <a:lnTo>
                    <a:pt x="221691" y="190944"/>
                  </a:lnTo>
                  <a:lnTo>
                    <a:pt x="193446" y="151244"/>
                  </a:lnTo>
                  <a:lnTo>
                    <a:pt x="161810" y="113906"/>
                  </a:lnTo>
                  <a:lnTo>
                    <a:pt x="125945" y="79260"/>
                  </a:lnTo>
                  <a:lnTo>
                    <a:pt x="86817" y="48539"/>
                  </a:lnTo>
                  <a:lnTo>
                    <a:pt x="44716" y="22034"/>
                  </a:lnTo>
                  <a:lnTo>
                    <a:pt x="0" y="0"/>
                  </a:lnTo>
                  <a:lnTo>
                    <a:pt x="2603" y="47167"/>
                  </a:lnTo>
                  <a:lnTo>
                    <a:pt x="10985" y="93497"/>
                  </a:lnTo>
                  <a:lnTo>
                    <a:pt x="24371" y="138874"/>
                  </a:lnTo>
                  <a:lnTo>
                    <a:pt x="41986" y="183197"/>
                  </a:lnTo>
                  <a:lnTo>
                    <a:pt x="63068" y="226352"/>
                  </a:lnTo>
                  <a:lnTo>
                    <a:pt x="86829" y="268211"/>
                  </a:lnTo>
                  <a:lnTo>
                    <a:pt x="112534" y="308686"/>
                  </a:lnTo>
                  <a:lnTo>
                    <a:pt x="139547" y="347980"/>
                  </a:lnTo>
                  <a:lnTo>
                    <a:pt x="168059" y="386283"/>
                  </a:lnTo>
                  <a:lnTo>
                    <a:pt x="198120" y="423367"/>
                  </a:lnTo>
                  <a:lnTo>
                    <a:pt x="229831" y="459028"/>
                  </a:lnTo>
                  <a:lnTo>
                    <a:pt x="263232" y="493001"/>
                  </a:lnTo>
                  <a:lnTo>
                    <a:pt x="298386" y="525081"/>
                  </a:lnTo>
                  <a:lnTo>
                    <a:pt x="335381" y="555053"/>
                  </a:lnTo>
                  <a:lnTo>
                    <a:pt x="374281" y="582663"/>
                  </a:lnTo>
                  <a:lnTo>
                    <a:pt x="378383" y="585177"/>
                  </a:lnTo>
                  <a:lnTo>
                    <a:pt x="441109" y="585177"/>
                  </a:lnTo>
                  <a:close/>
                </a:path>
                <a:path w="492125" h="585470">
                  <a:moveTo>
                    <a:pt x="491756" y="522224"/>
                  </a:moveTo>
                  <a:lnTo>
                    <a:pt x="490232" y="519645"/>
                  </a:lnTo>
                  <a:lnTo>
                    <a:pt x="478637" y="500684"/>
                  </a:lnTo>
                  <a:lnTo>
                    <a:pt x="467664" y="481431"/>
                  </a:lnTo>
                  <a:lnTo>
                    <a:pt x="457352" y="461822"/>
                  </a:lnTo>
                  <a:lnTo>
                    <a:pt x="447687" y="441820"/>
                  </a:lnTo>
                  <a:lnTo>
                    <a:pt x="449630" y="438289"/>
                  </a:lnTo>
                  <a:lnTo>
                    <a:pt x="454050" y="430263"/>
                  </a:lnTo>
                  <a:lnTo>
                    <a:pt x="458330" y="417741"/>
                  </a:lnTo>
                  <a:lnTo>
                    <a:pt x="460883" y="404558"/>
                  </a:lnTo>
                  <a:lnTo>
                    <a:pt x="462038" y="390994"/>
                  </a:lnTo>
                  <a:lnTo>
                    <a:pt x="462026" y="372135"/>
                  </a:lnTo>
                  <a:lnTo>
                    <a:pt x="460298" y="353377"/>
                  </a:lnTo>
                  <a:lnTo>
                    <a:pt x="456831" y="334797"/>
                  </a:lnTo>
                  <a:lnTo>
                    <a:pt x="451624" y="316484"/>
                  </a:lnTo>
                  <a:lnTo>
                    <a:pt x="445020" y="346659"/>
                  </a:lnTo>
                  <a:lnTo>
                    <a:pt x="441871" y="377037"/>
                  </a:lnTo>
                  <a:lnTo>
                    <a:pt x="441909" y="381406"/>
                  </a:lnTo>
                  <a:lnTo>
                    <a:pt x="442239" y="407860"/>
                  </a:lnTo>
                  <a:lnTo>
                    <a:pt x="446290" y="438289"/>
                  </a:lnTo>
                  <a:lnTo>
                    <a:pt x="437400" y="418223"/>
                  </a:lnTo>
                  <a:lnTo>
                    <a:pt x="430276" y="400354"/>
                  </a:lnTo>
                  <a:lnTo>
                    <a:pt x="429183" y="397611"/>
                  </a:lnTo>
                  <a:lnTo>
                    <a:pt x="421855" y="377037"/>
                  </a:lnTo>
                  <a:lnTo>
                    <a:pt x="415302" y="356184"/>
                  </a:lnTo>
                  <a:lnTo>
                    <a:pt x="422935" y="337337"/>
                  </a:lnTo>
                  <a:lnTo>
                    <a:pt x="426491" y="328574"/>
                  </a:lnTo>
                  <a:lnTo>
                    <a:pt x="432549" y="299567"/>
                  </a:lnTo>
                  <a:lnTo>
                    <a:pt x="433349" y="269989"/>
                  </a:lnTo>
                  <a:lnTo>
                    <a:pt x="428764" y="240652"/>
                  </a:lnTo>
                  <a:lnTo>
                    <a:pt x="417626" y="263194"/>
                  </a:lnTo>
                  <a:lnTo>
                    <a:pt x="410629" y="287235"/>
                  </a:lnTo>
                  <a:lnTo>
                    <a:pt x="407974" y="312166"/>
                  </a:lnTo>
                  <a:lnTo>
                    <a:pt x="409841" y="337337"/>
                  </a:lnTo>
                  <a:lnTo>
                    <a:pt x="405168" y="319328"/>
                  </a:lnTo>
                  <a:lnTo>
                    <a:pt x="403974" y="314045"/>
                  </a:lnTo>
                  <a:lnTo>
                    <a:pt x="401053" y="301142"/>
                  </a:lnTo>
                  <a:lnTo>
                    <a:pt x="397497" y="282803"/>
                  </a:lnTo>
                  <a:lnTo>
                    <a:pt x="394474" y="264375"/>
                  </a:lnTo>
                  <a:lnTo>
                    <a:pt x="407174" y="241884"/>
                  </a:lnTo>
                  <a:lnTo>
                    <a:pt x="409473" y="237807"/>
                  </a:lnTo>
                  <a:lnTo>
                    <a:pt x="418680" y="209118"/>
                  </a:lnTo>
                  <a:lnTo>
                    <a:pt x="421805" y="179235"/>
                  </a:lnTo>
                  <a:lnTo>
                    <a:pt x="418604" y="149059"/>
                  </a:lnTo>
                  <a:lnTo>
                    <a:pt x="407631" y="170891"/>
                  </a:lnTo>
                  <a:lnTo>
                    <a:pt x="399364" y="193802"/>
                  </a:lnTo>
                  <a:lnTo>
                    <a:pt x="393839" y="217627"/>
                  </a:lnTo>
                  <a:lnTo>
                    <a:pt x="391172" y="241884"/>
                  </a:lnTo>
                  <a:lnTo>
                    <a:pt x="389877" y="229450"/>
                  </a:lnTo>
                  <a:lnTo>
                    <a:pt x="389585" y="226314"/>
                  </a:lnTo>
                  <a:lnTo>
                    <a:pt x="388708" y="216865"/>
                  </a:lnTo>
                  <a:lnTo>
                    <a:pt x="387807" y="204685"/>
                  </a:lnTo>
                  <a:lnTo>
                    <a:pt x="387235" y="192189"/>
                  </a:lnTo>
                  <a:lnTo>
                    <a:pt x="394398" y="161048"/>
                  </a:lnTo>
                  <a:lnTo>
                    <a:pt x="395744" y="129374"/>
                  </a:lnTo>
                  <a:lnTo>
                    <a:pt x="391261" y="98005"/>
                  </a:lnTo>
                  <a:lnTo>
                    <a:pt x="381012" y="67805"/>
                  </a:lnTo>
                  <a:lnTo>
                    <a:pt x="373100" y="98323"/>
                  </a:lnTo>
                  <a:lnTo>
                    <a:pt x="370001" y="129451"/>
                  </a:lnTo>
                  <a:lnTo>
                    <a:pt x="371843" y="160705"/>
                  </a:lnTo>
                  <a:lnTo>
                    <a:pt x="378726" y="191566"/>
                  </a:lnTo>
                  <a:lnTo>
                    <a:pt x="379209" y="200736"/>
                  </a:lnTo>
                  <a:lnTo>
                    <a:pt x="379755" y="209118"/>
                  </a:lnTo>
                  <a:lnTo>
                    <a:pt x="380403" y="217627"/>
                  </a:lnTo>
                  <a:lnTo>
                    <a:pt x="381139" y="226314"/>
                  </a:lnTo>
                  <a:lnTo>
                    <a:pt x="377444" y="216865"/>
                  </a:lnTo>
                  <a:lnTo>
                    <a:pt x="350812" y="180733"/>
                  </a:lnTo>
                  <a:lnTo>
                    <a:pt x="314972" y="155473"/>
                  </a:lnTo>
                  <a:lnTo>
                    <a:pt x="315226" y="171373"/>
                  </a:lnTo>
                  <a:lnTo>
                    <a:pt x="334530" y="213385"/>
                  </a:lnTo>
                  <a:lnTo>
                    <a:pt x="369531" y="238467"/>
                  </a:lnTo>
                  <a:lnTo>
                    <a:pt x="383298" y="243776"/>
                  </a:lnTo>
                  <a:lnTo>
                    <a:pt x="385635" y="261454"/>
                  </a:lnTo>
                  <a:lnTo>
                    <a:pt x="388454" y="279069"/>
                  </a:lnTo>
                  <a:lnTo>
                    <a:pt x="391668" y="296608"/>
                  </a:lnTo>
                  <a:lnTo>
                    <a:pt x="395236" y="314045"/>
                  </a:lnTo>
                  <a:lnTo>
                    <a:pt x="380949" y="294081"/>
                  </a:lnTo>
                  <a:lnTo>
                    <a:pt x="363118" y="277431"/>
                  </a:lnTo>
                  <a:lnTo>
                    <a:pt x="342353" y="264668"/>
                  </a:lnTo>
                  <a:lnTo>
                    <a:pt x="319290" y="256336"/>
                  </a:lnTo>
                  <a:lnTo>
                    <a:pt x="331292" y="281495"/>
                  </a:lnTo>
                  <a:lnTo>
                    <a:pt x="349237" y="302272"/>
                  </a:lnTo>
                  <a:lnTo>
                    <a:pt x="372021" y="317715"/>
                  </a:lnTo>
                  <a:lnTo>
                    <a:pt x="398538" y="326834"/>
                  </a:lnTo>
                  <a:lnTo>
                    <a:pt x="403504" y="345503"/>
                  </a:lnTo>
                  <a:lnTo>
                    <a:pt x="409028" y="364020"/>
                  </a:lnTo>
                  <a:lnTo>
                    <a:pt x="415048" y="382320"/>
                  </a:lnTo>
                  <a:lnTo>
                    <a:pt x="421525" y="400354"/>
                  </a:lnTo>
                  <a:lnTo>
                    <a:pt x="414337" y="390448"/>
                  </a:lnTo>
                  <a:lnTo>
                    <a:pt x="374472" y="360756"/>
                  </a:lnTo>
                  <a:lnTo>
                    <a:pt x="333895" y="352069"/>
                  </a:lnTo>
                  <a:lnTo>
                    <a:pt x="351955" y="377037"/>
                  </a:lnTo>
                  <a:lnTo>
                    <a:pt x="374561" y="397611"/>
                  </a:lnTo>
                  <a:lnTo>
                    <a:pt x="400939" y="413105"/>
                  </a:lnTo>
                  <a:lnTo>
                    <a:pt x="430288" y="422846"/>
                  </a:lnTo>
                  <a:lnTo>
                    <a:pt x="441794" y="449046"/>
                  </a:lnTo>
                  <a:lnTo>
                    <a:pt x="468426" y="499770"/>
                  </a:lnTo>
                  <a:lnTo>
                    <a:pt x="486549" y="526300"/>
                  </a:lnTo>
                  <a:lnTo>
                    <a:pt x="488200" y="525665"/>
                  </a:lnTo>
                  <a:lnTo>
                    <a:pt x="490359" y="524776"/>
                  </a:lnTo>
                  <a:lnTo>
                    <a:pt x="491756" y="522224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1905" algn="ctr">
              <a:lnSpc>
                <a:spcPct val="100899"/>
              </a:lnSpc>
              <a:spcBef>
                <a:spcPts val="65"/>
              </a:spcBef>
            </a:pPr>
            <a:r>
              <a:rPr sz="2500" spc="165" dirty="0"/>
              <a:t>Î</a:t>
            </a:r>
            <a:r>
              <a:rPr spc="165" dirty="0"/>
              <a:t>ncearcă </a:t>
            </a:r>
            <a:r>
              <a:rPr spc="75" dirty="0"/>
              <a:t>să </a:t>
            </a:r>
            <a:r>
              <a:rPr spc="150" dirty="0"/>
              <a:t>faci  </a:t>
            </a:r>
            <a:r>
              <a:rPr spc="140" dirty="0"/>
              <a:t>diferen</a:t>
            </a:r>
            <a:r>
              <a:rPr spc="140" dirty="0">
                <a:latin typeface="Arimo"/>
                <a:cs typeface="Arimo"/>
              </a:rPr>
              <a:t>ț</a:t>
            </a:r>
            <a:r>
              <a:rPr spc="140" dirty="0"/>
              <a:t>a </a:t>
            </a:r>
            <a:r>
              <a:rPr spc="215" dirty="0"/>
              <a:t>între</a:t>
            </a:r>
            <a:r>
              <a:rPr spc="-165" dirty="0"/>
              <a:t> </a:t>
            </a:r>
            <a:r>
              <a:rPr spc="170" dirty="0"/>
              <a:t>sfaturi,  </a:t>
            </a:r>
            <a:r>
              <a:rPr spc="225" dirty="0"/>
              <a:t>păreri </a:t>
            </a:r>
            <a:r>
              <a:rPr spc="-55" dirty="0">
                <a:latin typeface="Arimo"/>
                <a:cs typeface="Arimo"/>
              </a:rPr>
              <a:t>ș</a:t>
            </a:r>
            <a:r>
              <a:rPr spc="-55" dirty="0"/>
              <a:t>i</a:t>
            </a:r>
            <a:r>
              <a:rPr spc="-190" dirty="0"/>
              <a:t> </a:t>
            </a:r>
            <a:r>
              <a:rPr spc="130" dirty="0"/>
              <a:t>manipulare!</a:t>
            </a:r>
            <a:endParaRPr sz="2500">
              <a:latin typeface="Arimo"/>
              <a:cs typeface="Arim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179" y="1161669"/>
            <a:ext cx="316928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DF6666"/>
                </a:solidFill>
                <a:latin typeface="DejaVu Sans Condensed"/>
                <a:cs typeface="DejaVu Sans Condensed"/>
              </a:rPr>
              <a:t>Conștientizează</a:t>
            </a:r>
            <a:endParaRPr sz="1800">
              <a:latin typeface="DejaVu Sans Condensed"/>
              <a:cs typeface="DejaVu Sans Condensed"/>
            </a:endParaRPr>
          </a:p>
          <a:p>
            <a:pPr marL="1905" algn="ctr">
              <a:lnSpc>
                <a:spcPct val="100000"/>
              </a:lnSpc>
            </a:pPr>
            <a:r>
              <a:rPr sz="1800" b="1" spc="20" dirty="0">
                <a:solidFill>
                  <a:srgbClr val="DF6666"/>
                </a:solidFill>
                <a:latin typeface="DejaVu Sans Condensed"/>
                <a:cs typeface="DejaVu Sans Condensed"/>
              </a:rPr>
              <a:t>manipularea!</a:t>
            </a:r>
            <a:endParaRPr sz="1800">
              <a:latin typeface="DejaVu Sans Condensed"/>
              <a:cs typeface="DejaVu Sans Condense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 Condensed"/>
              <a:cs typeface="DejaVu Sans Condensed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800" b="1" spc="45" dirty="0">
                <a:solidFill>
                  <a:srgbClr val="FFFFFF"/>
                </a:solidFill>
                <a:latin typeface="DejaVu Sans Condensed"/>
                <a:cs typeface="DejaVu Sans Condensed"/>
              </a:rPr>
              <a:t>Tu </a:t>
            </a:r>
            <a:r>
              <a:rPr sz="1800" b="1" spc="5" dirty="0">
                <a:solidFill>
                  <a:srgbClr val="FFFFFF"/>
                </a:solidFill>
                <a:latin typeface="DejaVu Sans Condensed"/>
                <a:cs typeface="DejaVu Sans Condensed"/>
              </a:rPr>
              <a:t>ai </a:t>
            </a:r>
            <a:r>
              <a:rPr sz="1800" b="1" spc="105" dirty="0">
                <a:solidFill>
                  <a:srgbClr val="FFFFFF"/>
                </a:solidFill>
                <a:latin typeface="DejaVu Sans Condensed"/>
                <a:cs typeface="DejaVu Sans Condensed"/>
              </a:rPr>
              <a:t>VALOAREA</a:t>
            </a:r>
            <a:r>
              <a:rPr sz="1800" b="1" spc="-260" dirty="0">
                <a:solidFill>
                  <a:srgbClr val="FFFFFF"/>
                </a:solidFill>
                <a:latin typeface="DejaVu Sans Condensed"/>
                <a:cs typeface="DejaVu Sans Condensed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DejaVu Sans Condensed"/>
                <a:cs typeface="DejaVu Sans Condensed"/>
              </a:rPr>
              <a:t>TA,</a:t>
            </a:r>
            <a:endParaRPr sz="1800">
              <a:latin typeface="DejaVu Sans Condensed"/>
              <a:cs typeface="DejaVu Sans Condensed"/>
            </a:endParaRPr>
          </a:p>
          <a:p>
            <a:pPr marL="29209" marR="18415" algn="ctr">
              <a:lnSpc>
                <a:spcPct val="100000"/>
              </a:lnSpc>
            </a:pPr>
            <a:r>
              <a:rPr sz="1800" b="1" spc="40" dirty="0">
                <a:solidFill>
                  <a:srgbClr val="FFFFFF"/>
                </a:solidFill>
                <a:latin typeface="DejaVu Sans Condensed"/>
                <a:cs typeface="DejaVu Sans Condensed"/>
              </a:rPr>
              <a:t>gândurile </a:t>
            </a:r>
            <a:r>
              <a:rPr sz="1800" b="1" spc="-20" dirty="0">
                <a:solidFill>
                  <a:srgbClr val="FFFFFF"/>
                </a:solidFill>
                <a:latin typeface="DejaVu Sans Condensed"/>
                <a:cs typeface="DejaVu Sans Condensed"/>
              </a:rPr>
              <a:t>tale,</a:t>
            </a:r>
            <a:r>
              <a:rPr sz="1800" b="1" spc="-200" dirty="0">
                <a:solidFill>
                  <a:srgbClr val="FFFFFF"/>
                </a:solidFill>
                <a:latin typeface="DejaVu Sans Condensed"/>
                <a:cs typeface="DejaVu Sans Condensed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DejaVu Sans Condensed"/>
                <a:cs typeface="DejaVu Sans Condensed"/>
              </a:rPr>
              <a:t>potențialul  </a:t>
            </a:r>
            <a:r>
              <a:rPr sz="1800" b="1" spc="-10" dirty="0">
                <a:solidFill>
                  <a:srgbClr val="FFFFFF"/>
                </a:solidFill>
                <a:latin typeface="DejaVu Sans Condensed"/>
                <a:cs typeface="DejaVu Sans Condensed"/>
              </a:rPr>
              <a:t>tău, </a:t>
            </a:r>
            <a:r>
              <a:rPr sz="1800" b="1" spc="25" dirty="0">
                <a:solidFill>
                  <a:srgbClr val="FFFFFF"/>
                </a:solidFill>
                <a:latin typeface="DejaVu Sans Condensed"/>
                <a:cs typeface="DejaVu Sans Condensed"/>
              </a:rPr>
              <a:t>priceperile </a:t>
            </a:r>
            <a:r>
              <a:rPr sz="1800" b="1" spc="-20" dirty="0">
                <a:solidFill>
                  <a:srgbClr val="FFFFFF"/>
                </a:solidFill>
                <a:latin typeface="DejaVu Sans Condensed"/>
                <a:cs typeface="DejaVu Sans Condensed"/>
              </a:rPr>
              <a:t>tale,  </a:t>
            </a:r>
            <a:r>
              <a:rPr sz="1800" b="1" spc="10" dirty="0">
                <a:solidFill>
                  <a:srgbClr val="FFFFFF"/>
                </a:solidFill>
                <a:latin typeface="DejaVu Sans Condensed"/>
                <a:cs typeface="DejaVu Sans Condensed"/>
              </a:rPr>
              <a:t>calitățile</a:t>
            </a:r>
            <a:r>
              <a:rPr sz="1800" b="1" spc="-60" dirty="0">
                <a:solidFill>
                  <a:srgbClr val="FFFFFF"/>
                </a:solidFill>
                <a:latin typeface="DejaVu Sans Condensed"/>
                <a:cs typeface="DejaVu Sans Condensed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DejaVu Sans Condensed"/>
                <a:cs typeface="DejaVu Sans Condensed"/>
              </a:rPr>
              <a:t>tale!</a:t>
            </a:r>
            <a:endParaRPr sz="1800">
              <a:latin typeface="DejaVu Sans Condensed"/>
              <a:cs typeface="DejaVu Sans Condense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 Condensed"/>
              <a:cs typeface="DejaVu Sans Condensed"/>
            </a:endParaRPr>
          </a:p>
          <a:p>
            <a:pPr marL="12700" marR="5080" indent="3810" algn="ctr">
              <a:lnSpc>
                <a:spcPct val="100000"/>
              </a:lnSpc>
            </a:pPr>
            <a:r>
              <a:rPr sz="1800" b="1" spc="50" dirty="0">
                <a:solidFill>
                  <a:srgbClr val="DF6666"/>
                </a:solidFill>
                <a:latin typeface="DejaVu Sans Condensed"/>
                <a:cs typeface="DejaVu Sans Condensed"/>
              </a:rPr>
              <a:t>Contează </a:t>
            </a:r>
            <a:r>
              <a:rPr sz="1800" b="1" spc="25" dirty="0">
                <a:solidFill>
                  <a:srgbClr val="DF6666"/>
                </a:solidFill>
                <a:latin typeface="DejaVu Sans Condensed"/>
                <a:cs typeface="DejaVu Sans Condensed"/>
              </a:rPr>
              <a:t>părerea </a:t>
            </a:r>
            <a:r>
              <a:rPr sz="1800" b="1" spc="10" dirty="0">
                <a:solidFill>
                  <a:srgbClr val="DF6666"/>
                </a:solidFill>
                <a:latin typeface="DejaVu Sans Condensed"/>
                <a:cs typeface="DejaVu Sans Condensed"/>
              </a:rPr>
              <a:t>ta  </a:t>
            </a:r>
            <a:r>
              <a:rPr sz="1800" b="1" spc="35" dirty="0">
                <a:solidFill>
                  <a:srgbClr val="DF6666"/>
                </a:solidFill>
                <a:latin typeface="DejaVu Sans Condensed"/>
                <a:cs typeface="DejaVu Sans Condensed"/>
              </a:rPr>
              <a:t>despre </a:t>
            </a:r>
            <a:r>
              <a:rPr sz="18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tine </a:t>
            </a:r>
            <a:r>
              <a:rPr sz="1800" b="1" spc="-15" dirty="0">
                <a:solidFill>
                  <a:srgbClr val="DF6666"/>
                </a:solidFill>
                <a:latin typeface="DejaVu Sans Condensed"/>
                <a:cs typeface="DejaVu Sans Condensed"/>
              </a:rPr>
              <a:t>și </a:t>
            </a:r>
            <a:r>
              <a:rPr sz="1800" b="1" spc="20" dirty="0">
                <a:solidFill>
                  <a:srgbClr val="DF6666"/>
                </a:solidFill>
                <a:latin typeface="DejaVu Sans Condensed"/>
                <a:cs typeface="DejaVu Sans Condensed"/>
              </a:rPr>
              <a:t>părerea  </a:t>
            </a:r>
            <a:r>
              <a:rPr sz="1800" b="1" spc="30" dirty="0">
                <a:solidFill>
                  <a:srgbClr val="DF6666"/>
                </a:solidFill>
                <a:latin typeface="DejaVu Sans Condensed"/>
                <a:cs typeface="DejaVu Sans Condensed"/>
              </a:rPr>
              <a:t>persoanelor </a:t>
            </a:r>
            <a:r>
              <a:rPr sz="1800" b="1" spc="45" dirty="0">
                <a:solidFill>
                  <a:srgbClr val="DF6666"/>
                </a:solidFill>
                <a:latin typeface="DejaVu Sans Condensed"/>
                <a:cs typeface="DejaVu Sans Condensed"/>
              </a:rPr>
              <a:t>importante</a:t>
            </a:r>
            <a:r>
              <a:rPr sz="1800" b="1" spc="-23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800" b="1" spc="35" dirty="0">
                <a:solidFill>
                  <a:srgbClr val="DF6666"/>
                </a:solidFill>
                <a:latin typeface="DejaVu Sans Condensed"/>
                <a:cs typeface="DejaVu Sans Condensed"/>
              </a:rPr>
              <a:t>în  </a:t>
            </a:r>
            <a:r>
              <a:rPr sz="1800" b="1" spc="10" dirty="0">
                <a:solidFill>
                  <a:srgbClr val="DF6666"/>
                </a:solidFill>
                <a:latin typeface="DejaVu Sans Condensed"/>
                <a:cs typeface="DejaVu Sans Condensed"/>
              </a:rPr>
              <a:t>viața </a:t>
            </a:r>
            <a:r>
              <a:rPr sz="1800" b="1" spc="-55" dirty="0">
                <a:solidFill>
                  <a:srgbClr val="DF6666"/>
                </a:solidFill>
                <a:latin typeface="DejaVu Sans Condensed"/>
                <a:cs typeface="DejaVu Sans Condensed"/>
              </a:rPr>
              <a:t>ta: </a:t>
            </a:r>
            <a:r>
              <a:rPr sz="1800" b="1" dirty="0">
                <a:solidFill>
                  <a:srgbClr val="DF6666"/>
                </a:solidFill>
                <a:latin typeface="DejaVu Sans Condensed"/>
                <a:cs typeface="DejaVu Sans Condensed"/>
              </a:rPr>
              <a:t>părinți, profesori,  </a:t>
            </a:r>
            <a:r>
              <a:rPr sz="1800" b="1" spc="25" dirty="0">
                <a:solidFill>
                  <a:srgbClr val="DF6666"/>
                </a:solidFill>
                <a:latin typeface="DejaVu Sans Condensed"/>
                <a:cs typeface="DejaVu Sans Condensed"/>
              </a:rPr>
              <a:t>prieteni</a:t>
            </a:r>
            <a:r>
              <a:rPr sz="1800" b="1" spc="-85" dirty="0">
                <a:solidFill>
                  <a:srgbClr val="DF6666"/>
                </a:solidFill>
                <a:latin typeface="DejaVu Sans Condensed"/>
                <a:cs typeface="DejaVu Sans Condensed"/>
              </a:rPr>
              <a:t> </a:t>
            </a:r>
            <a:r>
              <a:rPr sz="1800" b="1" spc="-5" dirty="0">
                <a:solidFill>
                  <a:srgbClr val="DF6666"/>
                </a:solidFill>
                <a:latin typeface="DejaVu Sans Condensed"/>
                <a:cs typeface="DejaVu Sans Condensed"/>
              </a:rPr>
              <a:t>adevărați!</a:t>
            </a:r>
            <a:endParaRPr sz="1800">
              <a:latin typeface="DejaVu Sans Condensed"/>
              <a:cs typeface="DejaVu Sans Condense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67886" y="220979"/>
            <a:ext cx="5402961" cy="450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5815" y="1495338"/>
            <a:ext cx="3764915" cy="2675255"/>
            <a:chOff x="585815" y="1495338"/>
            <a:chExt cx="3764915" cy="2675255"/>
          </a:xfrm>
        </p:grpSpPr>
        <p:sp>
          <p:nvSpPr>
            <p:cNvPr id="4" name="object 4"/>
            <p:cNvSpPr/>
            <p:nvPr/>
          </p:nvSpPr>
          <p:spPr>
            <a:xfrm>
              <a:off x="815505" y="1858514"/>
              <a:ext cx="3508375" cy="2006600"/>
            </a:xfrm>
            <a:custGeom>
              <a:avLst/>
              <a:gdLst/>
              <a:ahLst/>
              <a:cxnLst/>
              <a:rect l="l" t="t" r="r" b="b"/>
              <a:pathLst>
                <a:path w="3508375" h="2006600">
                  <a:moveTo>
                    <a:pt x="2019106" y="0"/>
                  </a:moveTo>
                  <a:lnTo>
                    <a:pt x="1879308" y="107"/>
                  </a:lnTo>
                  <a:lnTo>
                    <a:pt x="1738770" y="872"/>
                  </a:lnTo>
                  <a:lnTo>
                    <a:pt x="1598360" y="2251"/>
                  </a:lnTo>
                  <a:lnTo>
                    <a:pt x="1458950" y="4199"/>
                  </a:lnTo>
                  <a:lnTo>
                    <a:pt x="1321408" y="6670"/>
                  </a:lnTo>
                  <a:lnTo>
                    <a:pt x="1186604" y="9621"/>
                  </a:lnTo>
                  <a:lnTo>
                    <a:pt x="1055406" y="13006"/>
                  </a:lnTo>
                  <a:lnTo>
                    <a:pt x="928685" y="16781"/>
                  </a:lnTo>
                  <a:lnTo>
                    <a:pt x="807310" y="20901"/>
                  </a:lnTo>
                  <a:lnTo>
                    <a:pt x="692150" y="25322"/>
                  </a:lnTo>
                  <a:lnTo>
                    <a:pt x="584075" y="29998"/>
                  </a:lnTo>
                  <a:lnTo>
                    <a:pt x="483954" y="34885"/>
                  </a:lnTo>
                  <a:lnTo>
                    <a:pt x="392656" y="39939"/>
                  </a:lnTo>
                  <a:lnTo>
                    <a:pt x="311052" y="45114"/>
                  </a:lnTo>
                  <a:lnTo>
                    <a:pt x="240010" y="50366"/>
                  </a:lnTo>
                  <a:lnTo>
                    <a:pt x="180399" y="55651"/>
                  </a:lnTo>
                  <a:lnTo>
                    <a:pt x="133090" y="60922"/>
                  </a:lnTo>
                  <a:lnTo>
                    <a:pt x="87094" y="68709"/>
                  </a:lnTo>
                  <a:lnTo>
                    <a:pt x="55863" y="97256"/>
                  </a:lnTo>
                  <a:lnTo>
                    <a:pt x="37356" y="152125"/>
                  </a:lnTo>
                  <a:lnTo>
                    <a:pt x="22988" y="232156"/>
                  </a:lnTo>
                  <a:lnTo>
                    <a:pt x="17248" y="280450"/>
                  </a:lnTo>
                  <a:lnTo>
                    <a:pt x="12413" y="333647"/>
                  </a:lnTo>
                  <a:lnTo>
                    <a:pt x="8440" y="391284"/>
                  </a:lnTo>
                  <a:lnTo>
                    <a:pt x="5287" y="452898"/>
                  </a:lnTo>
                  <a:lnTo>
                    <a:pt x="2909" y="518026"/>
                  </a:lnTo>
                  <a:lnTo>
                    <a:pt x="1264" y="586206"/>
                  </a:lnTo>
                  <a:lnTo>
                    <a:pt x="308" y="656976"/>
                  </a:lnTo>
                  <a:lnTo>
                    <a:pt x="0" y="729872"/>
                  </a:lnTo>
                  <a:lnTo>
                    <a:pt x="220" y="794325"/>
                  </a:lnTo>
                  <a:lnTo>
                    <a:pt x="864" y="859723"/>
                  </a:lnTo>
                  <a:lnTo>
                    <a:pt x="1903" y="925765"/>
                  </a:lnTo>
                  <a:lnTo>
                    <a:pt x="3309" y="992150"/>
                  </a:lnTo>
                  <a:lnTo>
                    <a:pt x="5054" y="1058578"/>
                  </a:lnTo>
                  <a:lnTo>
                    <a:pt x="7110" y="1124748"/>
                  </a:lnTo>
                  <a:lnTo>
                    <a:pt x="9448" y="1190361"/>
                  </a:lnTo>
                  <a:lnTo>
                    <a:pt x="12041" y="1255115"/>
                  </a:lnTo>
                  <a:lnTo>
                    <a:pt x="14861" y="1318711"/>
                  </a:lnTo>
                  <a:lnTo>
                    <a:pt x="17879" y="1380847"/>
                  </a:lnTo>
                  <a:lnTo>
                    <a:pt x="21068" y="1441223"/>
                  </a:lnTo>
                  <a:lnTo>
                    <a:pt x="27845" y="1555495"/>
                  </a:lnTo>
                  <a:lnTo>
                    <a:pt x="31377" y="1608789"/>
                  </a:lnTo>
                  <a:lnTo>
                    <a:pt x="34968" y="1659121"/>
                  </a:lnTo>
                  <a:lnTo>
                    <a:pt x="38589" y="1706191"/>
                  </a:lnTo>
                  <a:lnTo>
                    <a:pt x="42212" y="1749699"/>
                  </a:lnTo>
                  <a:lnTo>
                    <a:pt x="45809" y="1789343"/>
                  </a:lnTo>
                  <a:lnTo>
                    <a:pt x="52813" y="1855841"/>
                  </a:lnTo>
                  <a:lnTo>
                    <a:pt x="59378" y="1903281"/>
                  </a:lnTo>
                  <a:lnTo>
                    <a:pt x="76568" y="1937385"/>
                  </a:lnTo>
                  <a:lnTo>
                    <a:pt x="122164" y="1948679"/>
                  </a:lnTo>
                  <a:lnTo>
                    <a:pt x="170281" y="1955619"/>
                  </a:lnTo>
                  <a:lnTo>
                    <a:pt x="231464" y="1962094"/>
                  </a:lnTo>
                  <a:lnTo>
                    <a:pt x="304764" y="1968109"/>
                  </a:lnTo>
                  <a:lnTo>
                    <a:pt x="345660" y="1970945"/>
                  </a:lnTo>
                  <a:lnTo>
                    <a:pt x="389228" y="1973667"/>
                  </a:lnTo>
                  <a:lnTo>
                    <a:pt x="483907" y="1978774"/>
                  </a:lnTo>
                  <a:lnTo>
                    <a:pt x="587850" y="1983435"/>
                  </a:lnTo>
                  <a:lnTo>
                    <a:pt x="700105" y="1987654"/>
                  </a:lnTo>
                  <a:lnTo>
                    <a:pt x="819721" y="1991435"/>
                  </a:lnTo>
                  <a:lnTo>
                    <a:pt x="945749" y="1994785"/>
                  </a:lnTo>
                  <a:lnTo>
                    <a:pt x="1077238" y="1997707"/>
                  </a:lnTo>
                  <a:lnTo>
                    <a:pt x="1282628" y="2001298"/>
                  </a:lnTo>
                  <a:lnTo>
                    <a:pt x="1494957" y="2003955"/>
                  </a:lnTo>
                  <a:lnTo>
                    <a:pt x="1711013" y="2005691"/>
                  </a:lnTo>
                  <a:lnTo>
                    <a:pt x="1927590" y="2006525"/>
                  </a:lnTo>
                  <a:lnTo>
                    <a:pt x="2141477" y="2006471"/>
                  </a:lnTo>
                  <a:lnTo>
                    <a:pt x="2349466" y="2005546"/>
                  </a:lnTo>
                  <a:lnTo>
                    <a:pt x="2548348" y="2003765"/>
                  </a:lnTo>
                  <a:lnTo>
                    <a:pt x="2734914" y="2001145"/>
                  </a:lnTo>
                  <a:lnTo>
                    <a:pt x="2850865" y="1998940"/>
                  </a:lnTo>
                  <a:lnTo>
                    <a:pt x="2958965" y="1996373"/>
                  </a:lnTo>
                  <a:lnTo>
                    <a:pt x="3058263" y="1993451"/>
                  </a:lnTo>
                  <a:lnTo>
                    <a:pt x="3147809" y="1990176"/>
                  </a:lnTo>
                  <a:lnTo>
                    <a:pt x="3226652" y="1986554"/>
                  </a:lnTo>
                  <a:lnTo>
                    <a:pt x="3293841" y="1982590"/>
                  </a:lnTo>
                  <a:lnTo>
                    <a:pt x="3348425" y="1978289"/>
                  </a:lnTo>
                  <a:lnTo>
                    <a:pt x="3389454" y="1973655"/>
                  </a:lnTo>
                  <a:lnTo>
                    <a:pt x="3433298" y="1957854"/>
                  </a:lnTo>
                  <a:lnTo>
                    <a:pt x="3450888" y="1922024"/>
                  </a:lnTo>
                  <a:lnTo>
                    <a:pt x="3465896" y="1862817"/>
                  </a:lnTo>
                  <a:lnTo>
                    <a:pt x="3478431" y="1783154"/>
                  </a:lnTo>
                  <a:lnTo>
                    <a:pt x="3483806" y="1736566"/>
                  </a:lnTo>
                  <a:lnTo>
                    <a:pt x="3488604" y="1685959"/>
                  </a:lnTo>
                  <a:lnTo>
                    <a:pt x="3492838" y="1631701"/>
                  </a:lnTo>
                  <a:lnTo>
                    <a:pt x="3496523" y="1574155"/>
                  </a:lnTo>
                  <a:lnTo>
                    <a:pt x="3499672" y="1513687"/>
                  </a:lnTo>
                  <a:lnTo>
                    <a:pt x="3502299" y="1450663"/>
                  </a:lnTo>
                  <a:lnTo>
                    <a:pt x="3504418" y="1385448"/>
                  </a:lnTo>
                  <a:lnTo>
                    <a:pt x="3506042" y="1318407"/>
                  </a:lnTo>
                  <a:lnTo>
                    <a:pt x="3507185" y="1249906"/>
                  </a:lnTo>
                  <a:lnTo>
                    <a:pt x="3507860" y="1180309"/>
                  </a:lnTo>
                  <a:lnTo>
                    <a:pt x="3508082" y="1109983"/>
                  </a:lnTo>
                  <a:lnTo>
                    <a:pt x="3507881" y="1041894"/>
                  </a:lnTo>
                  <a:lnTo>
                    <a:pt x="3507283" y="973787"/>
                  </a:lnTo>
                  <a:lnTo>
                    <a:pt x="3506303" y="905985"/>
                  </a:lnTo>
                  <a:lnTo>
                    <a:pt x="3504951" y="838816"/>
                  </a:lnTo>
                  <a:lnTo>
                    <a:pt x="3503241" y="772605"/>
                  </a:lnTo>
                  <a:lnTo>
                    <a:pt x="3501183" y="707678"/>
                  </a:lnTo>
                  <a:lnTo>
                    <a:pt x="3498791" y="644359"/>
                  </a:lnTo>
                  <a:lnTo>
                    <a:pt x="3496077" y="582975"/>
                  </a:lnTo>
                  <a:lnTo>
                    <a:pt x="3493053" y="523852"/>
                  </a:lnTo>
                  <a:lnTo>
                    <a:pt x="3489731" y="467315"/>
                  </a:lnTo>
                  <a:lnTo>
                    <a:pt x="3486123" y="413690"/>
                  </a:lnTo>
                  <a:lnTo>
                    <a:pt x="3482241" y="363302"/>
                  </a:lnTo>
                  <a:lnTo>
                    <a:pt x="3478099" y="316477"/>
                  </a:lnTo>
                  <a:lnTo>
                    <a:pt x="3473707" y="273541"/>
                  </a:lnTo>
                  <a:lnTo>
                    <a:pt x="3469078" y="234820"/>
                  </a:lnTo>
                  <a:lnTo>
                    <a:pt x="3459157" y="171323"/>
                  </a:lnTo>
                  <a:lnTo>
                    <a:pt x="3448435" y="128591"/>
                  </a:lnTo>
                  <a:lnTo>
                    <a:pt x="3411695" y="92623"/>
                  </a:lnTo>
                  <a:lnTo>
                    <a:pt x="3373548" y="78824"/>
                  </a:lnTo>
                  <a:lnTo>
                    <a:pt x="3322488" y="66309"/>
                  </a:lnTo>
                  <a:lnTo>
                    <a:pt x="3259386" y="55033"/>
                  </a:lnTo>
                  <a:lnTo>
                    <a:pt x="3185111" y="44952"/>
                  </a:lnTo>
                  <a:lnTo>
                    <a:pt x="3144055" y="40345"/>
                  </a:lnTo>
                  <a:lnTo>
                    <a:pt x="3100532" y="36020"/>
                  </a:lnTo>
                  <a:lnTo>
                    <a:pt x="3054650" y="31972"/>
                  </a:lnTo>
                  <a:lnTo>
                    <a:pt x="3006518" y="28194"/>
                  </a:lnTo>
                  <a:lnTo>
                    <a:pt x="2956245" y="24681"/>
                  </a:lnTo>
                  <a:lnTo>
                    <a:pt x="2903940" y="21428"/>
                  </a:lnTo>
                  <a:lnTo>
                    <a:pt x="2849711" y="18428"/>
                  </a:lnTo>
                  <a:lnTo>
                    <a:pt x="2793666" y="15677"/>
                  </a:lnTo>
                  <a:lnTo>
                    <a:pt x="2735915" y="13169"/>
                  </a:lnTo>
                  <a:lnTo>
                    <a:pt x="2676566" y="10897"/>
                  </a:lnTo>
                  <a:lnTo>
                    <a:pt x="2615728" y="8858"/>
                  </a:lnTo>
                  <a:lnTo>
                    <a:pt x="2553510" y="7044"/>
                  </a:lnTo>
                  <a:lnTo>
                    <a:pt x="2425366" y="4072"/>
                  </a:lnTo>
                  <a:lnTo>
                    <a:pt x="2293005" y="1938"/>
                  </a:lnTo>
                  <a:lnTo>
                    <a:pt x="2157295" y="595"/>
                  </a:lnTo>
                  <a:lnTo>
                    <a:pt x="201910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815" y="1495338"/>
              <a:ext cx="3764915" cy="2675255"/>
            </a:xfrm>
            <a:custGeom>
              <a:avLst/>
              <a:gdLst/>
              <a:ahLst/>
              <a:cxnLst/>
              <a:rect l="l" t="t" r="r" b="b"/>
              <a:pathLst>
                <a:path w="3764915" h="2675254">
                  <a:moveTo>
                    <a:pt x="3195788" y="0"/>
                  </a:moveTo>
                  <a:lnTo>
                    <a:pt x="3143226" y="1615"/>
                  </a:lnTo>
                  <a:lnTo>
                    <a:pt x="3079389" y="7650"/>
                  </a:lnTo>
                  <a:lnTo>
                    <a:pt x="3005103" y="17828"/>
                  </a:lnTo>
                  <a:lnTo>
                    <a:pt x="2964300" y="24385"/>
                  </a:lnTo>
                  <a:lnTo>
                    <a:pt x="2921194" y="31874"/>
                  </a:lnTo>
                  <a:lnTo>
                    <a:pt x="2875889" y="40261"/>
                  </a:lnTo>
                  <a:lnTo>
                    <a:pt x="2828488" y="49511"/>
                  </a:lnTo>
                  <a:lnTo>
                    <a:pt x="2779094" y="59590"/>
                  </a:lnTo>
                  <a:lnTo>
                    <a:pt x="2727811" y="70463"/>
                  </a:lnTo>
                  <a:lnTo>
                    <a:pt x="2674741" y="82096"/>
                  </a:lnTo>
                  <a:lnTo>
                    <a:pt x="2619989" y="94455"/>
                  </a:lnTo>
                  <a:lnTo>
                    <a:pt x="2563656" y="107505"/>
                  </a:lnTo>
                  <a:lnTo>
                    <a:pt x="2505847" y="121211"/>
                  </a:lnTo>
                  <a:lnTo>
                    <a:pt x="2446665" y="135539"/>
                  </a:lnTo>
                  <a:lnTo>
                    <a:pt x="2386213" y="150454"/>
                  </a:lnTo>
                  <a:lnTo>
                    <a:pt x="2261912" y="181909"/>
                  </a:lnTo>
                  <a:lnTo>
                    <a:pt x="2133769" y="215301"/>
                  </a:lnTo>
                  <a:lnTo>
                    <a:pt x="2002612" y="250352"/>
                  </a:lnTo>
                  <a:lnTo>
                    <a:pt x="1869265" y="286788"/>
                  </a:lnTo>
                  <a:lnTo>
                    <a:pt x="1734555" y="324331"/>
                  </a:lnTo>
                  <a:lnTo>
                    <a:pt x="1599308" y="362708"/>
                  </a:lnTo>
                  <a:lnTo>
                    <a:pt x="1464350" y="401641"/>
                  </a:lnTo>
                  <a:lnTo>
                    <a:pt x="1330507" y="440854"/>
                  </a:lnTo>
                  <a:lnTo>
                    <a:pt x="1198605" y="480072"/>
                  </a:lnTo>
                  <a:lnTo>
                    <a:pt x="1069470" y="519019"/>
                  </a:lnTo>
                  <a:lnTo>
                    <a:pt x="943927" y="557419"/>
                  </a:lnTo>
                  <a:lnTo>
                    <a:pt x="822804" y="594996"/>
                  </a:lnTo>
                  <a:lnTo>
                    <a:pt x="706925" y="631474"/>
                  </a:lnTo>
                  <a:lnTo>
                    <a:pt x="597117" y="666577"/>
                  </a:lnTo>
                  <a:lnTo>
                    <a:pt x="494206" y="700029"/>
                  </a:lnTo>
                  <a:lnTo>
                    <a:pt x="399018" y="731555"/>
                  </a:lnTo>
                  <a:lnTo>
                    <a:pt x="312379" y="760878"/>
                  </a:lnTo>
                  <a:lnTo>
                    <a:pt x="235114" y="787723"/>
                  </a:lnTo>
                  <a:lnTo>
                    <a:pt x="168050" y="811814"/>
                  </a:lnTo>
                  <a:lnTo>
                    <a:pt x="112013" y="832875"/>
                  </a:lnTo>
                  <a:lnTo>
                    <a:pt x="67829" y="850629"/>
                  </a:lnTo>
                  <a:lnTo>
                    <a:pt x="25584" y="870458"/>
                  </a:lnTo>
                  <a:lnTo>
                    <a:pt x="3137" y="906346"/>
                  </a:lnTo>
                  <a:lnTo>
                    <a:pt x="0" y="964191"/>
                  </a:lnTo>
                  <a:lnTo>
                    <a:pt x="2535" y="1002007"/>
                  </a:lnTo>
                  <a:lnTo>
                    <a:pt x="7586" y="1045173"/>
                  </a:lnTo>
                  <a:lnTo>
                    <a:pt x="14988" y="1093254"/>
                  </a:lnTo>
                  <a:lnTo>
                    <a:pt x="24574" y="1145816"/>
                  </a:lnTo>
                  <a:lnTo>
                    <a:pt x="36180" y="1202424"/>
                  </a:lnTo>
                  <a:lnTo>
                    <a:pt x="49639" y="1262644"/>
                  </a:lnTo>
                  <a:lnTo>
                    <a:pt x="64787" y="1326040"/>
                  </a:lnTo>
                  <a:lnTo>
                    <a:pt x="81457" y="1392178"/>
                  </a:lnTo>
                  <a:lnTo>
                    <a:pt x="99485" y="1460625"/>
                  </a:lnTo>
                  <a:lnTo>
                    <a:pt x="118704" y="1530944"/>
                  </a:lnTo>
                  <a:lnTo>
                    <a:pt x="136182" y="1593015"/>
                  </a:lnTo>
                  <a:lnTo>
                    <a:pt x="154320" y="1655883"/>
                  </a:lnTo>
                  <a:lnTo>
                    <a:pt x="173011" y="1719266"/>
                  </a:lnTo>
                  <a:lnTo>
                    <a:pt x="192147" y="1782881"/>
                  </a:lnTo>
                  <a:lnTo>
                    <a:pt x="211621" y="1846446"/>
                  </a:lnTo>
                  <a:lnTo>
                    <a:pt x="231325" y="1909679"/>
                  </a:lnTo>
                  <a:lnTo>
                    <a:pt x="251152" y="1972298"/>
                  </a:lnTo>
                  <a:lnTo>
                    <a:pt x="270995" y="2034021"/>
                  </a:lnTo>
                  <a:lnTo>
                    <a:pt x="290745" y="2094565"/>
                  </a:lnTo>
                  <a:lnTo>
                    <a:pt x="310295" y="2153649"/>
                  </a:lnTo>
                  <a:lnTo>
                    <a:pt x="329539" y="2210991"/>
                  </a:lnTo>
                  <a:lnTo>
                    <a:pt x="348368" y="2266307"/>
                  </a:lnTo>
                  <a:lnTo>
                    <a:pt x="366674" y="2319317"/>
                  </a:lnTo>
                  <a:lnTo>
                    <a:pt x="384351" y="2369738"/>
                  </a:lnTo>
                  <a:lnTo>
                    <a:pt x="401291" y="2417288"/>
                  </a:lnTo>
                  <a:lnTo>
                    <a:pt x="417387" y="2461685"/>
                  </a:lnTo>
                  <a:lnTo>
                    <a:pt x="432530" y="2502646"/>
                  </a:lnTo>
                  <a:lnTo>
                    <a:pt x="446613" y="2539890"/>
                  </a:lnTo>
                  <a:lnTo>
                    <a:pt x="471171" y="2602096"/>
                  </a:lnTo>
                  <a:lnTo>
                    <a:pt x="490200" y="2646048"/>
                  </a:lnTo>
                  <a:lnTo>
                    <a:pt x="515899" y="2674297"/>
                  </a:lnTo>
                  <a:lnTo>
                    <a:pt x="528019" y="2674963"/>
                  </a:lnTo>
                  <a:lnTo>
                    <a:pt x="543714" y="2674511"/>
                  </a:lnTo>
                  <a:lnTo>
                    <a:pt x="585371" y="2670389"/>
                  </a:lnTo>
                  <a:lnTo>
                    <a:pt x="639955" y="2662188"/>
                  </a:lnTo>
                  <a:lnTo>
                    <a:pt x="706550" y="2650169"/>
                  </a:lnTo>
                  <a:lnTo>
                    <a:pt x="744067" y="2642809"/>
                  </a:lnTo>
                  <a:lnTo>
                    <a:pt x="784243" y="2634590"/>
                  </a:lnTo>
                  <a:lnTo>
                    <a:pt x="826964" y="2625547"/>
                  </a:lnTo>
                  <a:lnTo>
                    <a:pt x="919585" y="2605116"/>
                  </a:lnTo>
                  <a:lnTo>
                    <a:pt x="1021015" y="2581772"/>
                  </a:lnTo>
                  <a:lnTo>
                    <a:pt x="1130339" y="2555777"/>
                  </a:lnTo>
                  <a:lnTo>
                    <a:pt x="1246641" y="2527388"/>
                  </a:lnTo>
                  <a:lnTo>
                    <a:pt x="1369007" y="2496866"/>
                  </a:lnTo>
                  <a:lnTo>
                    <a:pt x="1496521" y="2464469"/>
                  </a:lnTo>
                  <a:lnTo>
                    <a:pt x="1695444" y="2412926"/>
                  </a:lnTo>
                  <a:lnTo>
                    <a:pt x="1900802" y="2358623"/>
                  </a:lnTo>
                  <a:lnTo>
                    <a:pt x="2109509" y="2302436"/>
                  </a:lnTo>
                  <a:lnTo>
                    <a:pt x="2318474" y="2245238"/>
                  </a:lnTo>
                  <a:lnTo>
                    <a:pt x="2524610" y="2187905"/>
                  </a:lnTo>
                  <a:lnTo>
                    <a:pt x="2724828" y="2131311"/>
                  </a:lnTo>
                  <a:lnTo>
                    <a:pt x="2916039" y="2076332"/>
                  </a:lnTo>
                  <a:lnTo>
                    <a:pt x="3095156" y="2023842"/>
                  </a:lnTo>
                  <a:lnTo>
                    <a:pt x="3206322" y="1990664"/>
                  </a:lnTo>
                  <a:lnTo>
                    <a:pt x="3309825" y="1959240"/>
                  </a:lnTo>
                  <a:lnTo>
                    <a:pt x="3404749" y="1929830"/>
                  </a:lnTo>
                  <a:lnTo>
                    <a:pt x="3490180" y="1902692"/>
                  </a:lnTo>
                  <a:lnTo>
                    <a:pt x="3565202" y="1878086"/>
                  </a:lnTo>
                  <a:lnTo>
                    <a:pt x="3628900" y="1856272"/>
                  </a:lnTo>
                  <a:lnTo>
                    <a:pt x="3680359" y="1837508"/>
                  </a:lnTo>
                  <a:lnTo>
                    <a:pt x="3718664" y="1822054"/>
                  </a:lnTo>
                  <a:lnTo>
                    <a:pt x="3756682" y="1795086"/>
                  </a:lnTo>
                  <a:lnTo>
                    <a:pt x="3764021" y="1755850"/>
                  </a:lnTo>
                  <a:lnTo>
                    <a:pt x="3764356" y="1727869"/>
                  </a:lnTo>
                  <a:lnTo>
                    <a:pt x="3762615" y="1694778"/>
                  </a:lnTo>
                  <a:lnTo>
                    <a:pt x="3753353" y="1614653"/>
                  </a:lnTo>
                  <a:lnTo>
                    <a:pt x="3746053" y="1568316"/>
                  </a:lnTo>
                  <a:lnTo>
                    <a:pt x="3737121" y="1518260"/>
                  </a:lnTo>
                  <a:lnTo>
                    <a:pt x="3726670" y="1464832"/>
                  </a:lnTo>
                  <a:lnTo>
                    <a:pt x="3714808" y="1408381"/>
                  </a:lnTo>
                  <a:lnTo>
                    <a:pt x="3701648" y="1349254"/>
                  </a:lnTo>
                  <a:lnTo>
                    <a:pt x="3687300" y="1287800"/>
                  </a:lnTo>
                  <a:lnTo>
                    <a:pt x="3671876" y="1224366"/>
                  </a:lnTo>
                  <a:lnTo>
                    <a:pt x="3655485" y="1159300"/>
                  </a:lnTo>
                  <a:lnTo>
                    <a:pt x="3638240" y="1092951"/>
                  </a:lnTo>
                  <a:lnTo>
                    <a:pt x="3620251" y="1025666"/>
                  </a:lnTo>
                  <a:lnTo>
                    <a:pt x="3601628" y="957793"/>
                  </a:lnTo>
                  <a:lnTo>
                    <a:pt x="3583191" y="892238"/>
                  </a:lnTo>
                  <a:lnTo>
                    <a:pt x="3564369" y="826770"/>
                  </a:lnTo>
                  <a:lnTo>
                    <a:pt x="3545260" y="761697"/>
                  </a:lnTo>
                  <a:lnTo>
                    <a:pt x="3525965" y="697332"/>
                  </a:lnTo>
                  <a:lnTo>
                    <a:pt x="3506581" y="633985"/>
                  </a:lnTo>
                  <a:lnTo>
                    <a:pt x="3487207" y="571965"/>
                  </a:lnTo>
                  <a:lnTo>
                    <a:pt x="3467943" y="511585"/>
                  </a:lnTo>
                  <a:lnTo>
                    <a:pt x="3448887" y="453154"/>
                  </a:lnTo>
                  <a:lnTo>
                    <a:pt x="3430138" y="396983"/>
                  </a:lnTo>
                  <a:lnTo>
                    <a:pt x="3411795" y="343383"/>
                  </a:lnTo>
                  <a:lnTo>
                    <a:pt x="3393957" y="292664"/>
                  </a:lnTo>
                  <a:lnTo>
                    <a:pt x="3376723" y="245137"/>
                  </a:lnTo>
                  <a:lnTo>
                    <a:pt x="3360191" y="201113"/>
                  </a:lnTo>
                  <a:lnTo>
                    <a:pt x="3344460" y="160901"/>
                  </a:lnTo>
                  <a:lnTo>
                    <a:pt x="3329630" y="124814"/>
                  </a:lnTo>
                  <a:lnTo>
                    <a:pt x="3303066" y="66253"/>
                  </a:lnTo>
                  <a:lnTo>
                    <a:pt x="3281290" y="27914"/>
                  </a:lnTo>
                  <a:lnTo>
                    <a:pt x="3236249" y="3079"/>
                  </a:lnTo>
                  <a:lnTo>
                    <a:pt x="3195788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7072" y="3866514"/>
              <a:ext cx="187446" cy="2237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260977" y="1197991"/>
            <a:ext cx="171576" cy="18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4610" y="3397122"/>
            <a:ext cx="112649" cy="127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9288" y="1565275"/>
            <a:ext cx="126491" cy="1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5050" y="1146390"/>
            <a:ext cx="3881120" cy="3491229"/>
            <a:chOff x="585050" y="1146390"/>
            <a:chExt cx="3881120" cy="3491229"/>
          </a:xfrm>
        </p:grpSpPr>
        <p:sp>
          <p:nvSpPr>
            <p:cNvPr id="11" name="object 11"/>
            <p:cNvSpPr/>
            <p:nvPr/>
          </p:nvSpPr>
          <p:spPr>
            <a:xfrm>
              <a:off x="2130552" y="4421251"/>
              <a:ext cx="187325" cy="2161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5050" y="1146390"/>
              <a:ext cx="3881120" cy="32835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2816" y="231647"/>
            <a:ext cx="3881754" cy="615950"/>
          </a:xfrm>
          <a:prstGeom prst="rect">
            <a:avLst/>
          </a:prstGeom>
          <a:solidFill>
            <a:srgbClr val="00DFD1"/>
          </a:solidFill>
          <a:ln w="9144">
            <a:solidFill>
              <a:srgbClr val="DF6666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515"/>
              </a:spcBef>
            </a:pPr>
            <a:r>
              <a:rPr sz="2800" spc="245" dirty="0">
                <a:solidFill>
                  <a:srgbClr val="EA9999"/>
                </a:solidFill>
              </a:rPr>
              <a:t>Nu </a:t>
            </a:r>
            <a:r>
              <a:rPr sz="2800" spc="55" dirty="0">
                <a:solidFill>
                  <a:srgbClr val="EA9999"/>
                </a:solidFill>
              </a:rPr>
              <a:t>e</a:t>
            </a:r>
            <a:r>
              <a:rPr sz="2800" spc="55" dirty="0">
                <a:solidFill>
                  <a:srgbClr val="EA9999"/>
                </a:solidFill>
                <a:latin typeface="Arimo"/>
                <a:cs typeface="Arimo"/>
              </a:rPr>
              <a:t>ș</a:t>
            </a:r>
            <a:r>
              <a:rPr sz="2800" spc="55" dirty="0">
                <a:solidFill>
                  <a:srgbClr val="EA9999"/>
                </a:solidFill>
              </a:rPr>
              <a:t>ti</a:t>
            </a:r>
            <a:r>
              <a:rPr sz="2800" spc="-165" dirty="0">
                <a:solidFill>
                  <a:srgbClr val="EA9999"/>
                </a:solidFill>
              </a:rPr>
              <a:t> </a:t>
            </a:r>
            <a:r>
              <a:rPr sz="2800" spc="150" dirty="0">
                <a:solidFill>
                  <a:srgbClr val="EA9999"/>
                </a:solidFill>
              </a:rPr>
              <a:t>SINGUR!</a:t>
            </a:r>
            <a:endParaRPr sz="2800">
              <a:latin typeface="Arimo"/>
              <a:cs typeface="Arim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5584" y="136905"/>
            <a:ext cx="4347845" cy="1481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Nu suntem singuri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în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această </a:t>
            </a:r>
            <a:r>
              <a:rPr sz="1500" b="1" spc="20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luptă</a:t>
            </a:r>
            <a:endParaRPr sz="1500">
              <a:latin typeface="Comic Sans MS"/>
              <a:cs typeface="Comic Sans MS"/>
            </a:endParaRPr>
          </a:p>
          <a:p>
            <a:pPr marR="5715" algn="r">
              <a:lnSpc>
                <a:spcPct val="100000"/>
              </a:lnSpc>
            </a:pPr>
            <a:r>
              <a:rPr sz="1500" spc="-20" dirty="0">
                <a:latin typeface="Comic Sans MS"/>
                <a:cs typeface="Comic Sans MS"/>
              </a:rPr>
              <a:t>și  </a:t>
            </a:r>
            <a:r>
              <a:rPr sz="1500" dirty="0">
                <a:latin typeface="Comic Sans MS"/>
                <a:cs typeface="Comic Sans MS"/>
              </a:rPr>
              <a:t>este </a:t>
            </a:r>
            <a:r>
              <a:rPr sz="1500" spc="-5" dirty="0">
                <a:latin typeface="Comic Sans MS"/>
                <a:cs typeface="Comic Sans MS"/>
              </a:rPr>
              <a:t>necesar 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să cerem </a:t>
            </a:r>
            <a:r>
              <a:rPr sz="15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ajutorul </a:t>
            </a:r>
            <a:r>
              <a:rPr sz="1500" spc="-10" dirty="0">
                <a:latin typeface="Comic Sans MS"/>
                <a:cs typeface="Comic Sans MS"/>
              </a:rPr>
              <a:t>celor din</a:t>
            </a:r>
            <a:r>
              <a:rPr sz="1500" spc="-180" dirty="0">
                <a:latin typeface="Comic Sans MS"/>
                <a:cs typeface="Comic Sans MS"/>
              </a:rPr>
              <a:t> </a:t>
            </a:r>
            <a:r>
              <a:rPr sz="1500" spc="-160" dirty="0">
                <a:latin typeface="Comic Sans MS"/>
                <a:cs typeface="Comic Sans MS"/>
              </a:rPr>
              <a:t>jur.</a:t>
            </a:r>
            <a:endParaRPr sz="15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</a:pP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Unde </a:t>
            </a:r>
            <a:r>
              <a:rPr sz="1500" b="1" spc="-15" dirty="0">
                <a:solidFill>
                  <a:srgbClr val="DF6666"/>
                </a:solidFill>
                <a:latin typeface="Comic Sans MS"/>
                <a:cs typeface="Comic Sans MS"/>
              </a:rPr>
              <a:t>poți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căuta ajutor </a:t>
            </a:r>
            <a:r>
              <a:rPr sz="1500" b="1" spc="-20" dirty="0">
                <a:solidFill>
                  <a:srgbClr val="DF6666"/>
                </a:solidFill>
                <a:latin typeface="Comic Sans MS"/>
                <a:cs typeface="Comic Sans MS"/>
              </a:rPr>
              <a:t>și</a:t>
            </a:r>
            <a:r>
              <a:rPr sz="1500" b="1" spc="2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suport</a:t>
            </a:r>
            <a:r>
              <a:rPr sz="1500" spc="-5" dirty="0">
                <a:solidFill>
                  <a:srgbClr val="DF6666"/>
                </a:solidFill>
                <a:latin typeface="Comic Sans MS"/>
                <a:cs typeface="Comic Sans MS"/>
              </a:rPr>
              <a:t>?</a:t>
            </a:r>
            <a:endParaRPr sz="1500">
              <a:latin typeface="Comic Sans MS"/>
              <a:cs typeface="Comic Sans MS"/>
            </a:endParaRPr>
          </a:p>
          <a:p>
            <a:pPr marL="146685">
              <a:lnSpc>
                <a:spcPct val="100000"/>
              </a:lnSpc>
              <a:spcBef>
                <a:spcPts val="120"/>
              </a:spcBef>
              <a:tabLst>
                <a:tab pos="469265" algn="l"/>
                <a:tab pos="871855" algn="l"/>
                <a:tab pos="2028825" algn="l"/>
                <a:tab pos="2439035" algn="l"/>
                <a:tab pos="3551554" algn="l"/>
                <a:tab pos="4137025" algn="l"/>
              </a:tabLst>
            </a:pPr>
            <a:r>
              <a:rPr sz="1500" dirty="0">
                <a:latin typeface="Comic Sans MS"/>
                <a:cs typeface="Comic Sans MS"/>
              </a:rPr>
              <a:t>-	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La	perso</a:t>
            </a:r>
            <a:r>
              <a:rPr sz="15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5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el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e	</a:t>
            </a:r>
            <a:r>
              <a:rPr sz="1500" b="1" spc="-1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e	</a:t>
            </a:r>
            <a:r>
              <a:rPr sz="1500" b="1" spc="10" dirty="0">
                <a:solidFill>
                  <a:srgbClr val="FFFFFF"/>
                </a:solidFill>
                <a:latin typeface="Comic Sans MS"/>
                <a:cs typeface="Comic Sans MS"/>
              </a:rPr>
              <a:t>î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nc</a:t>
            </a:r>
            <a:r>
              <a:rPr sz="1500" b="1" spc="-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500" b="1" spc="-1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er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500" dirty="0">
                <a:latin typeface="Comic Sans MS"/>
                <a:cs typeface="Comic Sans MS"/>
              </a:rPr>
              <a:t>,	c</a:t>
            </a:r>
            <a:r>
              <a:rPr sz="1500" spc="-10" dirty="0">
                <a:latin typeface="Comic Sans MS"/>
                <a:cs typeface="Comic Sans MS"/>
              </a:rPr>
              <a:t>a</a:t>
            </a:r>
            <a:r>
              <a:rPr sz="1500" spc="5" dirty="0">
                <a:latin typeface="Comic Sans MS"/>
                <a:cs typeface="Comic Sans MS"/>
              </a:rPr>
              <a:t>r</a:t>
            </a:r>
            <a:r>
              <a:rPr sz="1500" dirty="0">
                <a:latin typeface="Comic Sans MS"/>
                <a:cs typeface="Comic Sans MS"/>
              </a:rPr>
              <a:t>e	</a:t>
            </a:r>
            <a:r>
              <a:rPr sz="1500" spc="10" dirty="0">
                <a:latin typeface="Comic Sans MS"/>
                <a:cs typeface="Comic Sans MS"/>
              </a:rPr>
              <a:t>te</a:t>
            </a:r>
            <a:endParaRPr sz="1500">
              <a:latin typeface="Comic Sans MS"/>
              <a:cs typeface="Comic Sans MS"/>
            </a:endParaRPr>
          </a:p>
          <a:p>
            <a:pPr marL="469900" marR="5080">
              <a:lnSpc>
                <a:spcPct val="114700"/>
              </a:lnSpc>
              <a:spcBef>
                <a:spcPts val="15"/>
              </a:spcBef>
            </a:pPr>
            <a:r>
              <a:rPr sz="1500" spc="-5" dirty="0">
                <a:latin typeface="Comic Sans MS"/>
                <a:cs typeface="Comic Sans MS"/>
              </a:rPr>
              <a:t>acceptă </a:t>
            </a:r>
            <a:r>
              <a:rPr sz="1500" spc="-10" dirty="0">
                <a:latin typeface="Comic Sans MS"/>
                <a:cs typeface="Comic Sans MS"/>
              </a:rPr>
              <a:t>necondiționat </a:t>
            </a:r>
            <a:r>
              <a:rPr sz="1500" spc="-5" dirty="0">
                <a:latin typeface="Comic Sans MS"/>
                <a:cs typeface="Comic Sans MS"/>
              </a:rPr>
              <a:t>(familie, </a:t>
            </a:r>
            <a:r>
              <a:rPr sz="1500" spc="-75" dirty="0">
                <a:latin typeface="Comic Sans MS"/>
                <a:cs typeface="Comic Sans MS"/>
              </a:rPr>
              <a:t>profesori,  </a:t>
            </a:r>
            <a:r>
              <a:rPr sz="1500" spc="-5" dirty="0">
                <a:latin typeface="Comic Sans MS"/>
                <a:cs typeface="Comic Sans MS"/>
              </a:rPr>
              <a:t>prieteni);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9696" y="1594589"/>
            <a:ext cx="4213225" cy="3179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5280" marR="5080" indent="-323215" algn="just">
              <a:lnSpc>
                <a:spcPct val="114999"/>
              </a:lnSpc>
              <a:spcBef>
                <a:spcPts val="90"/>
              </a:spcBef>
              <a:buClr>
                <a:srgbClr val="000000"/>
              </a:buClr>
              <a:buFont typeface="Comic Sans MS"/>
              <a:buChar char="-"/>
              <a:tabLst>
                <a:tab pos="335915" algn="l"/>
              </a:tabLst>
            </a:pP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La un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specialist</a:t>
            </a:r>
            <a:r>
              <a:rPr sz="1500" spc="-5" dirty="0">
                <a:latin typeface="Comic Sans MS"/>
                <a:cs typeface="Comic Sans MS"/>
              </a:rPr>
              <a:t>, fie că </a:t>
            </a:r>
            <a:r>
              <a:rPr sz="1500" dirty="0">
                <a:latin typeface="Comic Sans MS"/>
                <a:cs typeface="Comic Sans MS"/>
              </a:rPr>
              <a:t>este </a:t>
            </a:r>
            <a:r>
              <a:rPr sz="1500" spc="-5" dirty="0">
                <a:latin typeface="Comic Sans MS"/>
                <a:cs typeface="Comic Sans MS"/>
              </a:rPr>
              <a:t>consilierul </a:t>
            </a:r>
            <a:r>
              <a:rPr sz="1500" spc="-10" dirty="0">
                <a:latin typeface="Comic Sans MS"/>
                <a:cs typeface="Comic Sans MS"/>
              </a:rPr>
              <a:t>din  </a:t>
            </a:r>
            <a:r>
              <a:rPr sz="1500" spc="-5" dirty="0">
                <a:latin typeface="Comic Sans MS"/>
                <a:cs typeface="Comic Sans MS"/>
              </a:rPr>
              <a:t>școala </a:t>
            </a:r>
            <a:r>
              <a:rPr sz="1500" dirty="0">
                <a:latin typeface="Comic Sans MS"/>
                <a:cs typeface="Comic Sans MS"/>
              </a:rPr>
              <a:t>ta </a:t>
            </a:r>
            <a:r>
              <a:rPr sz="1500" spc="-5" dirty="0">
                <a:latin typeface="Comic Sans MS"/>
                <a:cs typeface="Comic Sans MS"/>
              </a:rPr>
              <a:t>sau orice </a:t>
            </a:r>
            <a:r>
              <a:rPr sz="1500" dirty="0">
                <a:latin typeface="Comic Sans MS"/>
                <a:cs typeface="Comic Sans MS"/>
              </a:rPr>
              <a:t>altă </a:t>
            </a:r>
            <a:r>
              <a:rPr sz="1500" spc="-5" dirty="0">
                <a:latin typeface="Comic Sans MS"/>
                <a:cs typeface="Comic Sans MS"/>
              </a:rPr>
              <a:t>persoană </a:t>
            </a:r>
            <a:r>
              <a:rPr sz="1500" spc="-80" dirty="0">
                <a:latin typeface="Comic Sans MS"/>
                <a:cs typeface="Comic Sans MS"/>
              </a:rPr>
              <a:t>abilitată,  </a:t>
            </a: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spc="5" dirty="0">
                <a:latin typeface="Comic Sans MS"/>
                <a:cs typeface="Comic Sans MS"/>
              </a:rPr>
              <a:t>te </a:t>
            </a:r>
            <a:r>
              <a:rPr sz="1500" dirty="0">
                <a:latin typeface="Comic Sans MS"/>
                <a:cs typeface="Comic Sans MS"/>
              </a:rPr>
              <a:t>poate </a:t>
            </a:r>
            <a:r>
              <a:rPr sz="1500" spc="-5" dirty="0">
                <a:latin typeface="Comic Sans MS"/>
                <a:cs typeface="Comic Sans MS"/>
              </a:rPr>
              <a:t>ajuta: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10" dirty="0">
                <a:latin typeface="Comic Sans MS"/>
                <a:cs typeface="Comic Sans MS"/>
              </a:rPr>
              <a:t>depășești </a:t>
            </a:r>
            <a:r>
              <a:rPr sz="1500" spc="-215" dirty="0">
                <a:latin typeface="Comic Sans MS"/>
                <a:cs typeface="Comic Sans MS"/>
              </a:rPr>
              <a:t>trauma, 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25" dirty="0">
                <a:latin typeface="Comic Sans MS"/>
                <a:cs typeface="Comic Sans MS"/>
              </a:rPr>
              <a:t>îți </a:t>
            </a:r>
            <a:r>
              <a:rPr sz="1500" dirty="0">
                <a:latin typeface="Comic Sans MS"/>
                <a:cs typeface="Comic Sans MS"/>
              </a:rPr>
              <a:t>controlezi </a:t>
            </a:r>
            <a:r>
              <a:rPr sz="1500" spc="-10" dirty="0">
                <a:latin typeface="Comic Sans MS"/>
                <a:cs typeface="Comic Sans MS"/>
              </a:rPr>
              <a:t>emoțiile  </a:t>
            </a:r>
            <a:r>
              <a:rPr sz="1500" spc="-590" dirty="0">
                <a:latin typeface="Comic Sans MS"/>
                <a:cs typeface="Comic Sans MS"/>
              </a:rPr>
              <a:t>și</a:t>
            </a:r>
            <a:r>
              <a:rPr sz="1500" spc="-1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comportamentul,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5" dirty="0">
                <a:latin typeface="Comic Sans MS"/>
                <a:cs typeface="Comic Sans MS"/>
              </a:rPr>
              <a:t>gestionezi  conflictele;</a:t>
            </a:r>
            <a:endParaRPr sz="1500">
              <a:latin typeface="Comic Sans MS"/>
              <a:cs typeface="Comic Sans MS"/>
            </a:endParaRPr>
          </a:p>
          <a:p>
            <a:pPr marL="335280" indent="-323215" algn="just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Font typeface="Comic Sans MS"/>
              <a:buChar char="-"/>
              <a:tabLst>
                <a:tab pos="335915" algn="l"/>
              </a:tabLst>
            </a:pPr>
            <a:r>
              <a:rPr sz="15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Autorități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abilitate în acest</a:t>
            </a:r>
            <a:r>
              <a:rPr sz="1500" b="1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sens:</a:t>
            </a:r>
            <a:endParaRPr sz="1500">
              <a:latin typeface="Comic Sans MS"/>
              <a:cs typeface="Comic Sans MS"/>
            </a:endParaRPr>
          </a:p>
          <a:p>
            <a:pPr marL="335280" marR="5080" algn="just">
              <a:lnSpc>
                <a:spcPct val="114999"/>
              </a:lnSpc>
              <a:spcBef>
                <a:spcPts val="10"/>
              </a:spcBef>
            </a:pP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Poliția-112; Direcția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Generală </a:t>
            </a:r>
            <a:r>
              <a:rPr sz="1500" b="1" spc="-720" dirty="0">
                <a:solidFill>
                  <a:srgbClr val="DF6666"/>
                </a:solidFill>
                <a:latin typeface="Comic Sans MS"/>
                <a:cs typeface="Comic Sans MS"/>
              </a:rPr>
              <a:t>de </a:t>
            </a:r>
            <a:r>
              <a:rPr sz="1500" b="1" spc="-50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Asistență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Socială </a:t>
            </a:r>
            <a:r>
              <a:rPr sz="1500" b="1" spc="-20" dirty="0">
                <a:solidFill>
                  <a:srgbClr val="DF6666"/>
                </a:solidFill>
                <a:latin typeface="Comic Sans MS"/>
                <a:cs typeface="Comic Sans MS"/>
              </a:rPr>
              <a:t>și </a:t>
            </a:r>
            <a:r>
              <a:rPr sz="1500" b="1" spc="-254" dirty="0">
                <a:solidFill>
                  <a:srgbClr val="DF6666"/>
                </a:solidFill>
                <a:latin typeface="Comic Sans MS"/>
                <a:cs typeface="Comic Sans MS"/>
              </a:rPr>
              <a:t>Protecția 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Copilului;Telefonul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copilului </a:t>
            </a:r>
            <a:r>
              <a:rPr sz="1500" b="1" spc="-20" dirty="0">
                <a:solidFill>
                  <a:srgbClr val="DF6666"/>
                </a:solidFill>
                <a:latin typeface="Comic Sans MS"/>
                <a:cs typeface="Comic Sans MS"/>
              </a:rPr>
              <a:t>și </a:t>
            </a:r>
            <a:r>
              <a:rPr sz="1500" b="1" spc="-110" dirty="0">
                <a:solidFill>
                  <a:srgbClr val="DF6666"/>
                </a:solidFill>
                <a:latin typeface="Comic Sans MS"/>
                <a:cs typeface="Comic Sans MS"/>
              </a:rPr>
              <a:t>TeVerde 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Antisuicid,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Aplicația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mobilă </a:t>
            </a:r>
            <a:r>
              <a:rPr sz="1500" b="1" spc="-60" dirty="0">
                <a:solidFill>
                  <a:srgbClr val="DF6666"/>
                </a:solidFill>
                <a:latin typeface="Comic Sans MS"/>
                <a:cs typeface="Comic Sans MS"/>
              </a:rPr>
              <a:t>HappyGraff, 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linia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europeană de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asistență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pentru </a:t>
            </a:r>
            <a:r>
              <a:rPr sz="1500" b="1" spc="-140" dirty="0">
                <a:solidFill>
                  <a:srgbClr val="DF6666"/>
                </a:solidFill>
                <a:latin typeface="Comic Sans MS"/>
                <a:cs typeface="Comic Sans MS"/>
              </a:rPr>
              <a:t>copii 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116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111.</a:t>
            </a:r>
            <a:endParaRPr sz="1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0637" y="4381728"/>
            <a:ext cx="773430" cy="762000"/>
            <a:chOff x="8370637" y="4381728"/>
            <a:chExt cx="773430" cy="762000"/>
          </a:xfrm>
        </p:grpSpPr>
        <p:sp>
          <p:nvSpPr>
            <p:cNvPr id="3" name="object 3"/>
            <p:cNvSpPr/>
            <p:nvPr/>
          </p:nvSpPr>
          <p:spPr>
            <a:xfrm>
              <a:off x="8370637" y="4381728"/>
              <a:ext cx="773430" cy="762000"/>
            </a:xfrm>
            <a:custGeom>
              <a:avLst/>
              <a:gdLst/>
              <a:ahLst/>
              <a:cxnLst/>
              <a:rect l="l" t="t" r="r" b="b"/>
              <a:pathLst>
                <a:path w="773429" h="762000">
                  <a:moveTo>
                    <a:pt x="675318" y="0"/>
                  </a:moveTo>
                  <a:lnTo>
                    <a:pt x="667190" y="0"/>
                  </a:lnTo>
                  <a:lnTo>
                    <a:pt x="658808" y="215"/>
                  </a:lnTo>
                  <a:lnTo>
                    <a:pt x="336873" y="135446"/>
                  </a:lnTo>
                  <a:lnTo>
                    <a:pt x="131583" y="414577"/>
                  </a:lnTo>
                  <a:lnTo>
                    <a:pt x="19472" y="690362"/>
                  </a:lnTo>
                  <a:lnTo>
                    <a:pt x="0" y="761769"/>
                  </a:lnTo>
                  <a:lnTo>
                    <a:pt x="232425" y="761769"/>
                  </a:lnTo>
                  <a:lnTo>
                    <a:pt x="234495" y="757530"/>
                  </a:lnTo>
                  <a:lnTo>
                    <a:pt x="256530" y="717820"/>
                  </a:lnTo>
                  <a:lnTo>
                    <a:pt x="280633" y="679745"/>
                  </a:lnTo>
                  <a:lnTo>
                    <a:pt x="306895" y="643574"/>
                  </a:lnTo>
                  <a:lnTo>
                    <a:pt x="335410" y="609576"/>
                  </a:lnTo>
                  <a:lnTo>
                    <a:pt x="366270" y="578017"/>
                  </a:lnTo>
                  <a:lnTo>
                    <a:pt x="399569" y="549167"/>
                  </a:lnTo>
                  <a:lnTo>
                    <a:pt x="435398" y="523294"/>
                  </a:lnTo>
                  <a:lnTo>
                    <a:pt x="473851" y="500665"/>
                  </a:lnTo>
                  <a:lnTo>
                    <a:pt x="515021" y="481549"/>
                  </a:lnTo>
                  <a:lnTo>
                    <a:pt x="559000" y="466215"/>
                  </a:lnTo>
                  <a:lnTo>
                    <a:pt x="605880" y="454929"/>
                  </a:lnTo>
                  <a:lnTo>
                    <a:pt x="655756" y="447961"/>
                  </a:lnTo>
                  <a:lnTo>
                    <a:pt x="708719" y="445579"/>
                  </a:lnTo>
                  <a:lnTo>
                    <a:pt x="773108" y="445579"/>
                  </a:lnTo>
                  <a:lnTo>
                    <a:pt x="773108" y="12039"/>
                  </a:lnTo>
                  <a:lnTo>
                    <a:pt x="748863" y="6772"/>
                  </a:lnTo>
                  <a:lnTo>
                    <a:pt x="724498" y="3009"/>
                  </a:lnTo>
                  <a:lnTo>
                    <a:pt x="699991" y="752"/>
                  </a:lnTo>
                  <a:lnTo>
                    <a:pt x="675318" y="0"/>
                  </a:lnTo>
                  <a:close/>
                </a:path>
                <a:path w="773429" h="762000">
                  <a:moveTo>
                    <a:pt x="773108" y="445579"/>
                  </a:moveTo>
                  <a:lnTo>
                    <a:pt x="708719" y="445579"/>
                  </a:lnTo>
                  <a:lnTo>
                    <a:pt x="716743" y="445655"/>
                  </a:lnTo>
                  <a:lnTo>
                    <a:pt x="724816" y="445857"/>
                  </a:lnTo>
                  <a:lnTo>
                    <a:pt x="741104" y="446468"/>
                  </a:lnTo>
                  <a:lnTo>
                    <a:pt x="749105" y="446904"/>
                  </a:lnTo>
                  <a:lnTo>
                    <a:pt x="757193" y="447961"/>
                  </a:lnTo>
                  <a:lnTo>
                    <a:pt x="765107" y="449200"/>
                  </a:lnTo>
                  <a:lnTo>
                    <a:pt x="773108" y="450265"/>
                  </a:lnTo>
                  <a:lnTo>
                    <a:pt x="773108" y="445579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60150" y="4509516"/>
              <a:ext cx="683895" cy="634365"/>
            </a:xfrm>
            <a:custGeom>
              <a:avLst/>
              <a:gdLst/>
              <a:ahLst/>
              <a:cxnLst/>
              <a:rect l="l" t="t" r="r" b="b"/>
              <a:pathLst>
                <a:path w="683895" h="634364">
                  <a:moveTo>
                    <a:pt x="619333" y="0"/>
                  </a:moveTo>
                  <a:lnTo>
                    <a:pt x="557936" y="2066"/>
                  </a:lnTo>
                  <a:lnTo>
                    <a:pt x="500710" y="8084"/>
                  </a:lnTo>
                  <a:lnTo>
                    <a:pt x="447510" y="17781"/>
                  </a:lnTo>
                  <a:lnTo>
                    <a:pt x="398188" y="30885"/>
                  </a:lnTo>
                  <a:lnTo>
                    <a:pt x="352599" y="47124"/>
                  </a:lnTo>
                  <a:lnTo>
                    <a:pt x="310596" y="66225"/>
                  </a:lnTo>
                  <a:lnTo>
                    <a:pt x="272032" y="87916"/>
                  </a:lnTo>
                  <a:lnTo>
                    <a:pt x="236762" y="111925"/>
                  </a:lnTo>
                  <a:lnTo>
                    <a:pt x="204638" y="137979"/>
                  </a:lnTo>
                  <a:lnTo>
                    <a:pt x="175515" y="165807"/>
                  </a:lnTo>
                  <a:lnTo>
                    <a:pt x="149246" y="195135"/>
                  </a:lnTo>
                  <a:lnTo>
                    <a:pt x="125684" y="225691"/>
                  </a:lnTo>
                  <a:lnTo>
                    <a:pt x="45704" y="382179"/>
                  </a:lnTo>
                  <a:lnTo>
                    <a:pt x="9050" y="531441"/>
                  </a:lnTo>
                  <a:lnTo>
                    <a:pt x="0" y="633982"/>
                  </a:lnTo>
                  <a:lnTo>
                    <a:pt x="683595" y="633982"/>
                  </a:lnTo>
                  <a:lnTo>
                    <a:pt x="683595" y="2997"/>
                  </a:lnTo>
                  <a:lnTo>
                    <a:pt x="651591" y="571"/>
                  </a:lnTo>
                  <a:lnTo>
                    <a:pt x="627338" y="48"/>
                  </a:lnTo>
                  <a:lnTo>
                    <a:pt x="6193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9144000" cy="174625"/>
            <a:chOff x="0" y="0"/>
            <a:chExt cx="9144000" cy="1746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166370"/>
            </a:xfrm>
            <a:custGeom>
              <a:avLst/>
              <a:gdLst/>
              <a:ahLst/>
              <a:cxnLst/>
              <a:rect l="l" t="t" r="r" b="b"/>
              <a:pathLst>
                <a:path w="9144000" h="166370">
                  <a:moveTo>
                    <a:pt x="7580122" y="126"/>
                  </a:moveTo>
                  <a:lnTo>
                    <a:pt x="7565644" y="126"/>
                  </a:lnTo>
                  <a:lnTo>
                    <a:pt x="7557897" y="380"/>
                  </a:lnTo>
                  <a:lnTo>
                    <a:pt x="7556246" y="1015"/>
                  </a:lnTo>
                  <a:lnTo>
                    <a:pt x="7365619" y="1015"/>
                  </a:lnTo>
                  <a:lnTo>
                    <a:pt x="7363841" y="380"/>
                  </a:lnTo>
                  <a:lnTo>
                    <a:pt x="7341743" y="126"/>
                  </a:lnTo>
                  <a:lnTo>
                    <a:pt x="7334885" y="380"/>
                  </a:lnTo>
                  <a:lnTo>
                    <a:pt x="7334885" y="1015"/>
                  </a:lnTo>
                  <a:lnTo>
                    <a:pt x="7140702" y="1015"/>
                  </a:lnTo>
                  <a:lnTo>
                    <a:pt x="7140702" y="380"/>
                  </a:lnTo>
                  <a:lnTo>
                    <a:pt x="7133717" y="126"/>
                  </a:lnTo>
                  <a:lnTo>
                    <a:pt x="7119239" y="126"/>
                  </a:lnTo>
                  <a:lnTo>
                    <a:pt x="7111746" y="380"/>
                  </a:lnTo>
                  <a:lnTo>
                    <a:pt x="7110095" y="1015"/>
                  </a:lnTo>
                  <a:lnTo>
                    <a:pt x="6919214" y="1015"/>
                  </a:lnTo>
                  <a:lnTo>
                    <a:pt x="6919214" y="380"/>
                  </a:lnTo>
                  <a:lnTo>
                    <a:pt x="6912610" y="0"/>
                  </a:lnTo>
                  <a:lnTo>
                    <a:pt x="6895338" y="0"/>
                  </a:lnTo>
                  <a:lnTo>
                    <a:pt x="6888734" y="380"/>
                  </a:lnTo>
                  <a:lnTo>
                    <a:pt x="6888734" y="1015"/>
                  </a:lnTo>
                  <a:lnTo>
                    <a:pt x="0" y="1015"/>
                  </a:lnTo>
                  <a:lnTo>
                    <a:pt x="0" y="166115"/>
                  </a:lnTo>
                  <a:lnTo>
                    <a:pt x="294794" y="163026"/>
                  </a:lnTo>
                  <a:lnTo>
                    <a:pt x="536429" y="159217"/>
                  </a:lnTo>
                  <a:lnTo>
                    <a:pt x="687719" y="156061"/>
                  </a:lnTo>
                  <a:lnTo>
                    <a:pt x="906408" y="150006"/>
                  </a:lnTo>
                  <a:lnTo>
                    <a:pt x="1110053" y="143052"/>
                  </a:lnTo>
                  <a:lnTo>
                    <a:pt x="1317555" y="134670"/>
                  </a:lnTo>
                  <a:lnTo>
                    <a:pt x="1711373" y="116049"/>
                  </a:lnTo>
                  <a:lnTo>
                    <a:pt x="2196292" y="91987"/>
                  </a:lnTo>
                  <a:lnTo>
                    <a:pt x="2398043" y="82956"/>
                  </a:lnTo>
                  <a:lnTo>
                    <a:pt x="2608949" y="74658"/>
                  </a:lnTo>
                  <a:lnTo>
                    <a:pt x="2816084" y="67803"/>
                  </a:lnTo>
                  <a:lnTo>
                    <a:pt x="3015213" y="62378"/>
                  </a:lnTo>
                  <a:lnTo>
                    <a:pt x="3274060" y="56769"/>
                  </a:lnTo>
                  <a:lnTo>
                    <a:pt x="3529906" y="52806"/>
                  </a:lnTo>
                  <a:lnTo>
                    <a:pt x="3790757" y="50254"/>
                  </a:lnTo>
                  <a:lnTo>
                    <a:pt x="4055961" y="49180"/>
                  </a:lnTo>
                  <a:lnTo>
                    <a:pt x="4343873" y="49565"/>
                  </a:lnTo>
                  <a:lnTo>
                    <a:pt x="4650727" y="51708"/>
                  </a:lnTo>
                  <a:lnTo>
                    <a:pt x="4956640" y="55598"/>
                  </a:lnTo>
                  <a:lnTo>
                    <a:pt x="5260540" y="61145"/>
                  </a:lnTo>
                  <a:lnTo>
                    <a:pt x="5561354" y="68263"/>
                  </a:lnTo>
                  <a:lnTo>
                    <a:pt x="5801525" y="75589"/>
                  </a:lnTo>
                  <a:lnTo>
                    <a:pt x="5991265" y="82460"/>
                  </a:lnTo>
                  <a:lnTo>
                    <a:pt x="6524197" y="104485"/>
                  </a:lnTo>
                  <a:lnTo>
                    <a:pt x="6675111" y="109854"/>
                  </a:lnTo>
                  <a:lnTo>
                    <a:pt x="6875018" y="115697"/>
                  </a:lnTo>
                  <a:lnTo>
                    <a:pt x="7068985" y="120155"/>
                  </a:lnTo>
                  <a:lnTo>
                    <a:pt x="7319177" y="124423"/>
                  </a:lnTo>
                  <a:lnTo>
                    <a:pt x="7627565" y="127840"/>
                  </a:lnTo>
                  <a:lnTo>
                    <a:pt x="7993335" y="129821"/>
                  </a:lnTo>
                  <a:lnTo>
                    <a:pt x="8642404" y="129067"/>
                  </a:lnTo>
                  <a:lnTo>
                    <a:pt x="8893320" y="127621"/>
                  </a:lnTo>
                  <a:lnTo>
                    <a:pt x="9040937" y="125994"/>
                  </a:lnTo>
                  <a:lnTo>
                    <a:pt x="9143746" y="124460"/>
                  </a:lnTo>
                  <a:lnTo>
                    <a:pt x="9143746" y="1015"/>
                  </a:lnTo>
                  <a:lnTo>
                    <a:pt x="7586853" y="1015"/>
                  </a:lnTo>
                  <a:lnTo>
                    <a:pt x="7586853" y="380"/>
                  </a:lnTo>
                  <a:lnTo>
                    <a:pt x="7580122" y="126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529" y="34036"/>
              <a:ext cx="8195945" cy="140970"/>
            </a:xfrm>
            <a:custGeom>
              <a:avLst/>
              <a:gdLst/>
              <a:ahLst/>
              <a:cxnLst/>
              <a:rect l="l" t="t" r="r" b="b"/>
              <a:pathLst>
                <a:path w="8195945" h="140970">
                  <a:moveTo>
                    <a:pt x="8179" y="0"/>
                  </a:moveTo>
                  <a:lnTo>
                    <a:pt x="14029" y="46958"/>
                  </a:lnTo>
                  <a:lnTo>
                    <a:pt x="108118" y="83474"/>
                  </a:lnTo>
                  <a:lnTo>
                    <a:pt x="340119" y="108965"/>
                  </a:lnTo>
                  <a:lnTo>
                    <a:pt x="386873" y="110989"/>
                  </a:lnTo>
                  <a:lnTo>
                    <a:pt x="526779" y="115715"/>
                  </a:lnTo>
                  <a:lnTo>
                    <a:pt x="735295" y="120772"/>
                  </a:lnTo>
                  <a:lnTo>
                    <a:pt x="1029278" y="125863"/>
                  </a:lnTo>
                  <a:lnTo>
                    <a:pt x="1531333" y="131702"/>
                  </a:lnTo>
                  <a:lnTo>
                    <a:pt x="2299315" y="136959"/>
                  </a:lnTo>
                  <a:lnTo>
                    <a:pt x="3521419" y="140399"/>
                  </a:lnTo>
                  <a:lnTo>
                    <a:pt x="5721565" y="137842"/>
                  </a:lnTo>
                  <a:lnTo>
                    <a:pt x="7553414" y="127380"/>
                  </a:lnTo>
                  <a:lnTo>
                    <a:pt x="7875057" y="122654"/>
                  </a:lnTo>
                  <a:lnTo>
                    <a:pt x="8049158" y="109569"/>
                  </a:lnTo>
                  <a:lnTo>
                    <a:pt x="8135915" y="77767"/>
                  </a:lnTo>
                  <a:lnTo>
                    <a:pt x="8195526" y="16890"/>
                  </a:lnTo>
                  <a:lnTo>
                    <a:pt x="8179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04821" y="47492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6365" y="0"/>
                </a:moveTo>
                <a:lnTo>
                  <a:pt x="10093" y="1160"/>
                </a:lnTo>
                <a:lnTo>
                  <a:pt x="4562" y="4800"/>
                </a:lnTo>
                <a:lnTo>
                  <a:pt x="1082" y="10175"/>
                </a:lnTo>
                <a:lnTo>
                  <a:pt x="0" y="16363"/>
                </a:lnTo>
                <a:lnTo>
                  <a:pt x="1265" y="22552"/>
                </a:lnTo>
                <a:lnTo>
                  <a:pt x="4829" y="27927"/>
                </a:lnTo>
                <a:lnTo>
                  <a:pt x="10323" y="31610"/>
                </a:lnTo>
                <a:lnTo>
                  <a:pt x="16503" y="32867"/>
                </a:lnTo>
                <a:lnTo>
                  <a:pt x="22631" y="31724"/>
                </a:lnTo>
                <a:lnTo>
                  <a:pt x="27968" y="28206"/>
                </a:lnTo>
                <a:lnTo>
                  <a:pt x="31640" y="22708"/>
                </a:lnTo>
                <a:lnTo>
                  <a:pt x="32864" y="16498"/>
                </a:lnTo>
                <a:lnTo>
                  <a:pt x="31640" y="10291"/>
                </a:lnTo>
                <a:lnTo>
                  <a:pt x="27968" y="4800"/>
                </a:lnTo>
                <a:lnTo>
                  <a:pt x="22587" y="1239"/>
                </a:lnTo>
                <a:lnTo>
                  <a:pt x="163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552" y="463825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551" y="0"/>
                </a:moveTo>
                <a:lnTo>
                  <a:pt x="9918" y="0"/>
                </a:lnTo>
                <a:lnTo>
                  <a:pt x="0" y="9931"/>
                </a:lnTo>
                <a:lnTo>
                  <a:pt x="800" y="17462"/>
                </a:lnTo>
                <a:lnTo>
                  <a:pt x="7226" y="23888"/>
                </a:lnTo>
                <a:lnTo>
                  <a:pt x="10071" y="25234"/>
                </a:lnTo>
                <a:lnTo>
                  <a:pt x="13436" y="25336"/>
                </a:lnTo>
                <a:lnTo>
                  <a:pt x="20475" y="23162"/>
                </a:lnTo>
                <a:lnTo>
                  <a:pt x="24753" y="17833"/>
                </a:lnTo>
                <a:lnTo>
                  <a:pt x="25557" y="11081"/>
                </a:lnTo>
                <a:lnTo>
                  <a:pt x="22174" y="4635"/>
                </a:lnTo>
                <a:lnTo>
                  <a:pt x="17551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332" y="468292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0154" y="25"/>
                </a:moveTo>
                <a:lnTo>
                  <a:pt x="11429" y="0"/>
                </a:lnTo>
                <a:lnTo>
                  <a:pt x="266" y="11163"/>
                </a:lnTo>
                <a:lnTo>
                  <a:pt x="0" y="20180"/>
                </a:lnTo>
                <a:lnTo>
                  <a:pt x="11163" y="31343"/>
                </a:lnTo>
                <a:lnTo>
                  <a:pt x="20154" y="31051"/>
                </a:lnTo>
                <a:lnTo>
                  <a:pt x="31318" y="19888"/>
                </a:lnTo>
                <a:lnTo>
                  <a:pt x="31318" y="11176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59199"/>
            <a:ext cx="721550" cy="108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9930" y="490278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557" y="0"/>
                </a:moveTo>
                <a:lnTo>
                  <a:pt x="8814" y="1060"/>
                </a:lnTo>
                <a:lnTo>
                  <a:pt x="3428" y="6129"/>
                </a:lnTo>
                <a:lnTo>
                  <a:pt x="0" y="11920"/>
                </a:lnTo>
                <a:lnTo>
                  <a:pt x="1904" y="19769"/>
                </a:lnTo>
                <a:lnTo>
                  <a:pt x="7874" y="22766"/>
                </a:lnTo>
                <a:lnTo>
                  <a:pt x="14224" y="26487"/>
                </a:lnTo>
                <a:lnTo>
                  <a:pt x="21590" y="23680"/>
                </a:lnTo>
                <a:lnTo>
                  <a:pt x="26162" y="15654"/>
                </a:lnTo>
                <a:lnTo>
                  <a:pt x="26797" y="12441"/>
                </a:lnTo>
                <a:lnTo>
                  <a:pt x="25780" y="9063"/>
                </a:lnTo>
                <a:lnTo>
                  <a:pt x="21824" y="2737"/>
                </a:lnTo>
                <a:lnTo>
                  <a:pt x="1555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32341" y="47507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37" y="0"/>
                </a:moveTo>
                <a:lnTo>
                  <a:pt x="11523" y="423"/>
                </a:lnTo>
                <a:lnTo>
                  <a:pt x="6103" y="3060"/>
                </a:lnTo>
                <a:lnTo>
                  <a:pt x="1982" y="7722"/>
                </a:lnTo>
                <a:lnTo>
                  <a:pt x="0" y="13628"/>
                </a:lnTo>
                <a:lnTo>
                  <a:pt x="410" y="19652"/>
                </a:lnTo>
                <a:lnTo>
                  <a:pt x="3036" y="25083"/>
                </a:lnTo>
                <a:lnTo>
                  <a:pt x="7697" y="29210"/>
                </a:lnTo>
                <a:lnTo>
                  <a:pt x="13771" y="31300"/>
                </a:lnTo>
                <a:lnTo>
                  <a:pt x="19905" y="30930"/>
                </a:lnTo>
                <a:lnTo>
                  <a:pt x="25396" y="28308"/>
                </a:lnTo>
                <a:lnTo>
                  <a:pt x="29541" y="23648"/>
                </a:lnTo>
                <a:lnTo>
                  <a:pt x="31499" y="17741"/>
                </a:lnTo>
                <a:lnTo>
                  <a:pt x="31017" y="11700"/>
                </a:lnTo>
                <a:lnTo>
                  <a:pt x="28273" y="6217"/>
                </a:lnTo>
                <a:lnTo>
                  <a:pt x="23445" y="1981"/>
                </a:lnTo>
                <a:lnTo>
                  <a:pt x="1753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5629" y="482255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7742" y="0"/>
                </a:moveTo>
                <a:lnTo>
                  <a:pt x="0" y="20580"/>
                </a:lnTo>
                <a:lnTo>
                  <a:pt x="2172" y="27383"/>
                </a:lnTo>
                <a:lnTo>
                  <a:pt x="6750" y="32846"/>
                </a:lnTo>
                <a:lnTo>
                  <a:pt x="13269" y="36259"/>
                </a:lnTo>
                <a:lnTo>
                  <a:pt x="19645" y="37106"/>
                </a:lnTo>
                <a:lnTo>
                  <a:pt x="25699" y="35849"/>
                </a:lnTo>
                <a:lnTo>
                  <a:pt x="37282" y="16659"/>
                </a:lnTo>
                <a:lnTo>
                  <a:pt x="35129" y="9845"/>
                </a:lnTo>
                <a:lnTo>
                  <a:pt x="30618" y="4309"/>
                </a:lnTo>
                <a:lnTo>
                  <a:pt x="24191" y="851"/>
                </a:lnTo>
                <a:lnTo>
                  <a:pt x="1774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9978" y="49620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165" y="0"/>
                </a:moveTo>
                <a:lnTo>
                  <a:pt x="13910" y="535"/>
                </a:lnTo>
                <a:lnTo>
                  <a:pt x="7369" y="3690"/>
                </a:lnTo>
                <a:lnTo>
                  <a:pt x="2448" y="9222"/>
                </a:lnTo>
                <a:lnTo>
                  <a:pt x="0" y="16454"/>
                </a:lnTo>
                <a:lnTo>
                  <a:pt x="480" y="23794"/>
                </a:lnTo>
                <a:lnTo>
                  <a:pt x="3627" y="30369"/>
                </a:lnTo>
                <a:lnTo>
                  <a:pt x="9179" y="35308"/>
                </a:lnTo>
                <a:lnTo>
                  <a:pt x="16394" y="37739"/>
                </a:lnTo>
                <a:lnTo>
                  <a:pt x="23752" y="37224"/>
                </a:lnTo>
                <a:lnTo>
                  <a:pt x="30396" y="33992"/>
                </a:lnTo>
                <a:lnTo>
                  <a:pt x="35468" y="28272"/>
                </a:lnTo>
                <a:lnTo>
                  <a:pt x="37766" y="21228"/>
                </a:lnTo>
                <a:lnTo>
                  <a:pt x="37183" y="13966"/>
                </a:lnTo>
                <a:lnTo>
                  <a:pt x="33932" y="7369"/>
                </a:lnTo>
                <a:lnTo>
                  <a:pt x="28229" y="2326"/>
                </a:lnTo>
                <a:lnTo>
                  <a:pt x="211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283708" y="1283588"/>
            <a:ext cx="3847465" cy="3860165"/>
            <a:chOff x="5283708" y="1283588"/>
            <a:chExt cx="3847465" cy="3860165"/>
          </a:xfrm>
        </p:grpSpPr>
        <p:sp>
          <p:nvSpPr>
            <p:cNvPr id="17" name="object 17"/>
            <p:cNvSpPr/>
            <p:nvPr/>
          </p:nvSpPr>
          <p:spPr>
            <a:xfrm>
              <a:off x="8381577" y="5056485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20454" y="0"/>
                  </a:moveTo>
                  <a:lnTo>
                    <a:pt x="13487" y="542"/>
                  </a:lnTo>
                  <a:lnTo>
                    <a:pt x="7163" y="3667"/>
                  </a:lnTo>
                  <a:lnTo>
                    <a:pt x="2327" y="9174"/>
                  </a:lnTo>
                  <a:lnTo>
                    <a:pt x="0" y="16138"/>
                  </a:lnTo>
                  <a:lnTo>
                    <a:pt x="470" y="23182"/>
                  </a:lnTo>
                  <a:lnTo>
                    <a:pt x="3488" y="29487"/>
                  </a:lnTo>
                  <a:lnTo>
                    <a:pt x="8804" y="34233"/>
                  </a:lnTo>
                  <a:lnTo>
                    <a:pt x="15716" y="36575"/>
                  </a:lnTo>
                  <a:lnTo>
                    <a:pt x="22758" y="36084"/>
                  </a:lnTo>
                  <a:lnTo>
                    <a:pt x="29110" y="32972"/>
                  </a:lnTo>
                  <a:lnTo>
                    <a:pt x="33950" y="27453"/>
                  </a:lnTo>
                  <a:lnTo>
                    <a:pt x="36345" y="20500"/>
                  </a:lnTo>
                  <a:lnTo>
                    <a:pt x="35871" y="13444"/>
                  </a:lnTo>
                  <a:lnTo>
                    <a:pt x="32754" y="7088"/>
                  </a:lnTo>
                  <a:lnTo>
                    <a:pt x="27219" y="2237"/>
                  </a:lnTo>
                  <a:lnTo>
                    <a:pt x="20454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3708" y="1283588"/>
              <a:ext cx="3846957" cy="3859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161279" y="487172"/>
            <a:ext cx="3783329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DF6666"/>
                </a:solidFill>
                <a:latin typeface="Comic Sans MS"/>
                <a:cs typeface="Comic Sans MS"/>
              </a:rPr>
              <a:t>Studii - Bullying-ul </a:t>
            </a:r>
            <a:r>
              <a:rPr sz="1900" spc="-10" dirty="0">
                <a:solidFill>
                  <a:srgbClr val="DF6666"/>
                </a:solidFill>
                <a:latin typeface="Comic Sans MS"/>
                <a:cs typeface="Comic Sans MS"/>
              </a:rPr>
              <a:t>este</a:t>
            </a:r>
            <a:r>
              <a:rPr sz="1900" spc="7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900" spc="-10" dirty="0">
                <a:solidFill>
                  <a:srgbClr val="DF6666"/>
                </a:solidFill>
                <a:latin typeface="Comic Sans MS"/>
                <a:cs typeface="Comic Sans MS"/>
              </a:rPr>
              <a:t>real!!!</a:t>
            </a:r>
            <a:endParaRPr sz="1900">
              <a:latin typeface="Comic Sans MS"/>
              <a:cs typeface="Comic Sans MS"/>
            </a:endParaRPr>
          </a:p>
          <a:p>
            <a:pPr marL="189230">
              <a:lnSpc>
                <a:spcPct val="100000"/>
              </a:lnSpc>
            </a:pPr>
            <a:r>
              <a:rPr sz="1900" spc="-5" dirty="0">
                <a:solidFill>
                  <a:srgbClr val="434343"/>
                </a:solidFill>
                <a:latin typeface="Comic Sans MS"/>
                <a:cs typeface="Comic Sans MS"/>
              </a:rPr>
              <a:t>O nevoie de ajutor</a:t>
            </a:r>
            <a:r>
              <a:rPr sz="1900" spc="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900" spc="-10" dirty="0">
                <a:solidFill>
                  <a:srgbClr val="434343"/>
                </a:solidFill>
                <a:latin typeface="Comic Sans MS"/>
                <a:cs typeface="Comic Sans MS"/>
              </a:rPr>
              <a:t>justificată!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4986" y="3999559"/>
            <a:ext cx="476250" cy="506730"/>
          </a:xfrm>
          <a:custGeom>
            <a:avLst/>
            <a:gdLst/>
            <a:ahLst/>
            <a:cxnLst/>
            <a:rect l="l" t="t" r="r" b="b"/>
            <a:pathLst>
              <a:path w="476250" h="506729">
                <a:moveTo>
                  <a:pt x="209893" y="0"/>
                </a:moveTo>
                <a:lnTo>
                  <a:pt x="172491" y="7404"/>
                </a:lnTo>
                <a:lnTo>
                  <a:pt x="139556" y="30118"/>
                </a:lnTo>
                <a:lnTo>
                  <a:pt x="106812" y="67988"/>
                </a:lnTo>
                <a:lnTo>
                  <a:pt x="75804" y="116137"/>
                </a:lnTo>
                <a:lnTo>
                  <a:pt x="48074" y="169687"/>
                </a:lnTo>
                <a:lnTo>
                  <a:pt x="25168" y="223761"/>
                </a:lnTo>
                <a:lnTo>
                  <a:pt x="8628" y="273481"/>
                </a:lnTo>
                <a:lnTo>
                  <a:pt x="0" y="313970"/>
                </a:lnTo>
                <a:lnTo>
                  <a:pt x="1463" y="360252"/>
                </a:lnTo>
                <a:lnTo>
                  <a:pt x="15940" y="402205"/>
                </a:lnTo>
                <a:lnTo>
                  <a:pt x="41119" y="438302"/>
                </a:lnTo>
                <a:lnTo>
                  <a:pt x="74689" y="467015"/>
                </a:lnTo>
                <a:lnTo>
                  <a:pt x="114338" y="486817"/>
                </a:lnTo>
                <a:lnTo>
                  <a:pt x="195377" y="503341"/>
                </a:lnTo>
                <a:lnTo>
                  <a:pt x="245743" y="506574"/>
                </a:lnTo>
                <a:lnTo>
                  <a:pt x="297322" y="505105"/>
                </a:lnTo>
                <a:lnTo>
                  <a:pt x="346101" y="497920"/>
                </a:lnTo>
                <a:lnTo>
                  <a:pt x="388065" y="484008"/>
                </a:lnTo>
                <a:lnTo>
                  <a:pt x="441233" y="428643"/>
                </a:lnTo>
                <a:lnTo>
                  <a:pt x="458376" y="382320"/>
                </a:lnTo>
                <a:lnTo>
                  <a:pt x="470186" y="328052"/>
                </a:lnTo>
                <a:lnTo>
                  <a:pt x="476223" y="270503"/>
                </a:lnTo>
                <a:lnTo>
                  <a:pt x="476044" y="214338"/>
                </a:lnTo>
                <a:lnTo>
                  <a:pt x="469207" y="164221"/>
                </a:lnTo>
                <a:lnTo>
                  <a:pt x="455269" y="124816"/>
                </a:lnTo>
                <a:lnTo>
                  <a:pt x="430632" y="92780"/>
                </a:lnTo>
                <a:lnTo>
                  <a:pt x="394489" y="62860"/>
                </a:lnTo>
                <a:lnTo>
                  <a:pt x="350594" y="36839"/>
                </a:lnTo>
                <a:lnTo>
                  <a:pt x="302695" y="16500"/>
                </a:lnTo>
                <a:lnTo>
                  <a:pt x="254544" y="3626"/>
                </a:lnTo>
                <a:lnTo>
                  <a:pt x="209893" y="0"/>
                </a:lnTo>
                <a:close/>
              </a:path>
            </a:pathLst>
          </a:custGeom>
          <a:solidFill>
            <a:srgbClr val="FF9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4609084" y="3106241"/>
            <a:ext cx="377190" cy="386080"/>
            <a:chOff x="4609084" y="3106241"/>
            <a:chExt cx="377190" cy="386080"/>
          </a:xfrm>
        </p:grpSpPr>
        <p:sp>
          <p:nvSpPr>
            <p:cNvPr id="22" name="object 22"/>
            <p:cNvSpPr/>
            <p:nvPr/>
          </p:nvSpPr>
          <p:spPr>
            <a:xfrm>
              <a:off x="4609084" y="3108799"/>
              <a:ext cx="377190" cy="383540"/>
            </a:xfrm>
            <a:custGeom>
              <a:avLst/>
              <a:gdLst/>
              <a:ahLst/>
              <a:cxnLst/>
              <a:rect l="l" t="t" r="r" b="b"/>
              <a:pathLst>
                <a:path w="377189" h="383539">
                  <a:moveTo>
                    <a:pt x="154695" y="0"/>
                  </a:moveTo>
                  <a:lnTo>
                    <a:pt x="114935" y="6510"/>
                  </a:lnTo>
                  <a:lnTo>
                    <a:pt x="80987" y="33277"/>
                  </a:lnTo>
                  <a:lnTo>
                    <a:pt x="48271" y="77051"/>
                  </a:lnTo>
                  <a:lnTo>
                    <a:pt x="21035" y="129451"/>
                  </a:lnTo>
                  <a:lnTo>
                    <a:pt x="3528" y="182095"/>
                  </a:lnTo>
                  <a:lnTo>
                    <a:pt x="0" y="226601"/>
                  </a:lnTo>
                  <a:lnTo>
                    <a:pt x="14318" y="267049"/>
                  </a:lnTo>
                  <a:lnTo>
                    <a:pt x="43651" y="309027"/>
                  </a:lnTo>
                  <a:lnTo>
                    <a:pt x="82195" y="346415"/>
                  </a:lnTo>
                  <a:lnTo>
                    <a:pt x="124147" y="373092"/>
                  </a:lnTo>
                  <a:lnTo>
                    <a:pt x="163702" y="382938"/>
                  </a:lnTo>
                  <a:lnTo>
                    <a:pt x="205187" y="370642"/>
                  </a:lnTo>
                  <a:lnTo>
                    <a:pt x="252468" y="340290"/>
                  </a:lnTo>
                  <a:lnTo>
                    <a:pt x="299061" y="299856"/>
                  </a:lnTo>
                  <a:lnTo>
                    <a:pt x="338479" y="257312"/>
                  </a:lnTo>
                  <a:lnTo>
                    <a:pt x="364236" y="220632"/>
                  </a:lnTo>
                  <a:lnTo>
                    <a:pt x="376816" y="180591"/>
                  </a:lnTo>
                  <a:lnTo>
                    <a:pt x="374014" y="140336"/>
                  </a:lnTo>
                  <a:lnTo>
                    <a:pt x="358163" y="103082"/>
                  </a:lnTo>
                  <a:lnTo>
                    <a:pt x="331596" y="72042"/>
                  </a:lnTo>
                  <a:lnTo>
                    <a:pt x="298420" y="49048"/>
                  </a:lnTo>
                  <a:lnTo>
                    <a:pt x="253302" y="26133"/>
                  </a:lnTo>
                  <a:lnTo>
                    <a:pt x="203105" y="8162"/>
                  </a:lnTo>
                  <a:lnTo>
                    <a:pt x="154695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5618" y="3106241"/>
              <a:ext cx="300990" cy="376555"/>
            </a:xfrm>
            <a:custGeom>
              <a:avLst/>
              <a:gdLst/>
              <a:ahLst/>
              <a:cxnLst/>
              <a:rect l="l" t="t" r="r" b="b"/>
              <a:pathLst>
                <a:path w="300989" h="376554">
                  <a:moveTo>
                    <a:pt x="153877" y="0"/>
                  </a:moveTo>
                  <a:lnTo>
                    <a:pt x="108825" y="3113"/>
                  </a:lnTo>
                  <a:lnTo>
                    <a:pt x="47713" y="46843"/>
                  </a:lnTo>
                  <a:lnTo>
                    <a:pt x="24642" y="92258"/>
                  </a:lnTo>
                  <a:lnTo>
                    <a:pt x="7770" y="145050"/>
                  </a:lnTo>
                  <a:lnTo>
                    <a:pt x="0" y="197079"/>
                  </a:lnTo>
                  <a:lnTo>
                    <a:pt x="4232" y="240208"/>
                  </a:lnTo>
                  <a:lnTo>
                    <a:pt x="25857" y="276667"/>
                  </a:lnTo>
                  <a:lnTo>
                    <a:pt x="62868" y="311877"/>
                  </a:lnTo>
                  <a:lnTo>
                    <a:pt x="107303" y="342484"/>
                  </a:lnTo>
                  <a:lnTo>
                    <a:pt x="151203" y="365136"/>
                  </a:lnTo>
                  <a:lnTo>
                    <a:pt x="186604" y="376479"/>
                  </a:lnTo>
                  <a:lnTo>
                    <a:pt x="220624" y="373354"/>
                  </a:lnTo>
                  <a:lnTo>
                    <a:pt x="273758" y="324669"/>
                  </a:lnTo>
                  <a:lnTo>
                    <a:pt x="289347" y="286182"/>
                  </a:lnTo>
                  <a:lnTo>
                    <a:pt x="296936" y="244291"/>
                  </a:lnTo>
                  <a:lnTo>
                    <a:pt x="300921" y="190560"/>
                  </a:lnTo>
                  <a:lnTo>
                    <a:pt x="299652" y="133697"/>
                  </a:lnTo>
                  <a:lnTo>
                    <a:pt x="291477" y="82405"/>
                  </a:lnTo>
                  <a:lnTo>
                    <a:pt x="274742" y="45390"/>
                  </a:lnTo>
                  <a:lnTo>
                    <a:pt x="244449" y="22095"/>
                  </a:lnTo>
                  <a:lnTo>
                    <a:pt x="201623" y="6646"/>
                  </a:lnTo>
                  <a:lnTo>
                    <a:pt x="15387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45589" y="1723973"/>
            <a:ext cx="377190" cy="386080"/>
            <a:chOff x="1545589" y="1723973"/>
            <a:chExt cx="377190" cy="386080"/>
          </a:xfrm>
        </p:grpSpPr>
        <p:sp>
          <p:nvSpPr>
            <p:cNvPr id="25" name="object 25"/>
            <p:cNvSpPr/>
            <p:nvPr/>
          </p:nvSpPr>
          <p:spPr>
            <a:xfrm>
              <a:off x="1545589" y="1726912"/>
              <a:ext cx="377190" cy="383540"/>
            </a:xfrm>
            <a:custGeom>
              <a:avLst/>
              <a:gdLst/>
              <a:ahLst/>
              <a:cxnLst/>
              <a:rect l="l" t="t" r="r" b="b"/>
              <a:pathLst>
                <a:path w="377189" h="383539">
                  <a:moveTo>
                    <a:pt x="154682" y="0"/>
                  </a:moveTo>
                  <a:lnTo>
                    <a:pt x="114934" y="6510"/>
                  </a:lnTo>
                  <a:lnTo>
                    <a:pt x="80987" y="33277"/>
                  </a:lnTo>
                  <a:lnTo>
                    <a:pt x="48271" y="77051"/>
                  </a:lnTo>
                  <a:lnTo>
                    <a:pt x="21035" y="129451"/>
                  </a:lnTo>
                  <a:lnTo>
                    <a:pt x="3528" y="182095"/>
                  </a:lnTo>
                  <a:lnTo>
                    <a:pt x="0" y="226601"/>
                  </a:lnTo>
                  <a:lnTo>
                    <a:pt x="14305" y="267049"/>
                  </a:lnTo>
                  <a:lnTo>
                    <a:pt x="43606" y="309027"/>
                  </a:lnTo>
                  <a:lnTo>
                    <a:pt x="82113" y="346415"/>
                  </a:lnTo>
                  <a:lnTo>
                    <a:pt x="124033" y="373092"/>
                  </a:lnTo>
                  <a:lnTo>
                    <a:pt x="163576" y="382938"/>
                  </a:lnTo>
                  <a:lnTo>
                    <a:pt x="205073" y="370642"/>
                  </a:lnTo>
                  <a:lnTo>
                    <a:pt x="252386" y="340290"/>
                  </a:lnTo>
                  <a:lnTo>
                    <a:pt x="299016" y="299856"/>
                  </a:lnTo>
                  <a:lnTo>
                    <a:pt x="338466" y="257312"/>
                  </a:lnTo>
                  <a:lnTo>
                    <a:pt x="364235" y="220632"/>
                  </a:lnTo>
                  <a:lnTo>
                    <a:pt x="376763" y="180573"/>
                  </a:lnTo>
                  <a:lnTo>
                    <a:pt x="373967" y="140289"/>
                  </a:lnTo>
                  <a:lnTo>
                    <a:pt x="358145" y="103028"/>
                  </a:lnTo>
                  <a:lnTo>
                    <a:pt x="331597" y="72042"/>
                  </a:lnTo>
                  <a:lnTo>
                    <a:pt x="298371" y="49048"/>
                  </a:lnTo>
                  <a:lnTo>
                    <a:pt x="253247" y="26133"/>
                  </a:lnTo>
                  <a:lnTo>
                    <a:pt x="203068" y="8162"/>
                  </a:lnTo>
                  <a:lnTo>
                    <a:pt x="154682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2378" y="1723973"/>
              <a:ext cx="300990" cy="376555"/>
            </a:xfrm>
            <a:custGeom>
              <a:avLst/>
              <a:gdLst/>
              <a:ahLst/>
              <a:cxnLst/>
              <a:rect l="l" t="t" r="r" b="b"/>
              <a:pathLst>
                <a:path w="300989" h="376555">
                  <a:moveTo>
                    <a:pt x="153877" y="0"/>
                  </a:moveTo>
                  <a:lnTo>
                    <a:pt x="108825" y="3113"/>
                  </a:lnTo>
                  <a:lnTo>
                    <a:pt x="47713" y="46843"/>
                  </a:lnTo>
                  <a:lnTo>
                    <a:pt x="24642" y="92258"/>
                  </a:lnTo>
                  <a:lnTo>
                    <a:pt x="7770" y="145050"/>
                  </a:lnTo>
                  <a:lnTo>
                    <a:pt x="0" y="197079"/>
                  </a:lnTo>
                  <a:lnTo>
                    <a:pt x="4232" y="240208"/>
                  </a:lnTo>
                  <a:lnTo>
                    <a:pt x="25857" y="276667"/>
                  </a:lnTo>
                  <a:lnTo>
                    <a:pt x="62868" y="311877"/>
                  </a:lnTo>
                  <a:lnTo>
                    <a:pt x="107303" y="342484"/>
                  </a:lnTo>
                  <a:lnTo>
                    <a:pt x="151203" y="365136"/>
                  </a:lnTo>
                  <a:lnTo>
                    <a:pt x="186604" y="376479"/>
                  </a:lnTo>
                  <a:lnTo>
                    <a:pt x="220624" y="373354"/>
                  </a:lnTo>
                  <a:lnTo>
                    <a:pt x="273758" y="324669"/>
                  </a:lnTo>
                  <a:lnTo>
                    <a:pt x="289347" y="286182"/>
                  </a:lnTo>
                  <a:lnTo>
                    <a:pt x="296936" y="244291"/>
                  </a:lnTo>
                  <a:lnTo>
                    <a:pt x="300921" y="190560"/>
                  </a:lnTo>
                  <a:lnTo>
                    <a:pt x="299652" y="133697"/>
                  </a:lnTo>
                  <a:lnTo>
                    <a:pt x="291477" y="82405"/>
                  </a:lnTo>
                  <a:lnTo>
                    <a:pt x="274742" y="45390"/>
                  </a:lnTo>
                  <a:lnTo>
                    <a:pt x="244449" y="22095"/>
                  </a:lnTo>
                  <a:lnTo>
                    <a:pt x="201623" y="6646"/>
                  </a:lnTo>
                  <a:lnTo>
                    <a:pt x="15387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438389" y="1209675"/>
            <a:ext cx="390525" cy="361950"/>
          </a:xfrm>
          <a:custGeom>
            <a:avLst/>
            <a:gdLst/>
            <a:ahLst/>
            <a:cxnLst/>
            <a:rect l="l" t="t" r="r" b="b"/>
            <a:pathLst>
              <a:path w="390525" h="361950">
                <a:moveTo>
                  <a:pt x="148342" y="0"/>
                </a:moveTo>
                <a:lnTo>
                  <a:pt x="104199" y="2978"/>
                </a:lnTo>
                <a:lnTo>
                  <a:pt x="65712" y="20685"/>
                </a:lnTo>
                <a:lnTo>
                  <a:pt x="35202" y="49702"/>
                </a:lnTo>
                <a:lnTo>
                  <a:pt x="14992" y="86613"/>
                </a:lnTo>
                <a:lnTo>
                  <a:pt x="5170" y="126842"/>
                </a:lnTo>
                <a:lnTo>
                  <a:pt x="0" y="178409"/>
                </a:lnTo>
                <a:lnTo>
                  <a:pt x="1632" y="232963"/>
                </a:lnTo>
                <a:lnTo>
                  <a:pt x="12220" y="282153"/>
                </a:lnTo>
                <a:lnTo>
                  <a:pt x="33915" y="317626"/>
                </a:lnTo>
                <a:lnTo>
                  <a:pt x="109094" y="350844"/>
                </a:lnTo>
                <a:lnTo>
                  <a:pt x="159629" y="359203"/>
                </a:lnTo>
                <a:lnTo>
                  <a:pt x="211169" y="361371"/>
                </a:lnTo>
                <a:lnTo>
                  <a:pt x="257996" y="356829"/>
                </a:lnTo>
                <a:lnTo>
                  <a:pt x="294392" y="345059"/>
                </a:lnTo>
                <a:lnTo>
                  <a:pt x="328632" y="316289"/>
                </a:lnTo>
                <a:lnTo>
                  <a:pt x="358580" y="272671"/>
                </a:lnTo>
                <a:lnTo>
                  <a:pt x="380464" y="221999"/>
                </a:lnTo>
                <a:lnTo>
                  <a:pt x="390509" y="172070"/>
                </a:lnTo>
                <a:lnTo>
                  <a:pt x="384943" y="130683"/>
                </a:lnTo>
                <a:lnTo>
                  <a:pt x="326537" y="72841"/>
                </a:lnTo>
                <a:lnTo>
                  <a:pt x="280691" y="46481"/>
                </a:lnTo>
                <a:lnTo>
                  <a:pt x="231724" y="24313"/>
                </a:lnTo>
                <a:lnTo>
                  <a:pt x="185614" y="8198"/>
                </a:lnTo>
                <a:lnTo>
                  <a:pt x="148342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2003" y="609726"/>
            <a:ext cx="43618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653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mic Sans MS"/>
                <a:cs typeface="Comic Sans MS"/>
              </a:rPr>
              <a:t>Conform datelor </a:t>
            </a:r>
            <a:r>
              <a:rPr sz="1400" spc="-5" dirty="0">
                <a:solidFill>
                  <a:srgbClr val="1A4E6D"/>
                </a:solidFill>
                <a:latin typeface="Comic Sans MS"/>
                <a:cs typeface="Comic Sans MS"/>
                <a:hlinkClick r:id="rId4"/>
              </a:rPr>
              <a:t>UNICEF</a:t>
            </a:r>
            <a:r>
              <a:rPr sz="1400" spc="-5" dirty="0">
                <a:latin typeface="Comic Sans MS"/>
                <a:cs typeface="Comic Sans MS"/>
              </a:rPr>
              <a:t>, </a:t>
            </a:r>
            <a:r>
              <a:rPr sz="1400" b="1" dirty="0">
                <a:solidFill>
                  <a:srgbClr val="00DFD1"/>
                </a:solidFill>
                <a:latin typeface="Comic Sans MS"/>
                <a:cs typeface="Comic Sans MS"/>
              </a:rPr>
              <a:t>România este </a:t>
            </a:r>
            <a:r>
              <a:rPr sz="1400" b="1" spc="-5" dirty="0">
                <a:solidFill>
                  <a:srgbClr val="00DFD1"/>
                </a:solidFill>
                <a:latin typeface="Comic Sans MS"/>
                <a:cs typeface="Comic Sans MS"/>
              </a:rPr>
              <a:t>pe </a:t>
            </a:r>
            <a:r>
              <a:rPr sz="1400" b="1" spc="-10" dirty="0">
                <a:solidFill>
                  <a:srgbClr val="00DFD1"/>
                </a:solidFill>
                <a:latin typeface="Comic Sans MS"/>
                <a:cs typeface="Comic Sans MS"/>
              </a:rPr>
              <a:t>locul  </a:t>
            </a:r>
            <a:r>
              <a:rPr sz="1400" b="1" dirty="0">
                <a:solidFill>
                  <a:srgbClr val="00DFD1"/>
                </a:solidFill>
                <a:latin typeface="Comic Sans MS"/>
                <a:cs typeface="Comic Sans MS"/>
              </a:rPr>
              <a:t>I în Europa </a:t>
            </a:r>
            <a:r>
              <a:rPr sz="1400" b="1" spc="-5" dirty="0">
                <a:solidFill>
                  <a:srgbClr val="00DFD1"/>
                </a:solidFill>
                <a:latin typeface="Comic Sans MS"/>
                <a:cs typeface="Comic Sans MS"/>
              </a:rPr>
              <a:t>la numărul </a:t>
            </a:r>
            <a:r>
              <a:rPr sz="1400" b="1" dirty="0">
                <a:solidFill>
                  <a:srgbClr val="00DFD1"/>
                </a:solidFill>
                <a:latin typeface="Comic Sans MS"/>
                <a:cs typeface="Comic Sans MS"/>
              </a:rPr>
              <a:t>de </a:t>
            </a:r>
            <a:r>
              <a:rPr sz="1400" b="1" spc="-5" dirty="0">
                <a:solidFill>
                  <a:srgbClr val="00DFD1"/>
                </a:solidFill>
                <a:latin typeface="Comic Sans MS"/>
                <a:cs typeface="Comic Sans MS"/>
              </a:rPr>
              <a:t>elevi cu vârsta </a:t>
            </a:r>
            <a:r>
              <a:rPr sz="1400" b="1" spc="85" dirty="0">
                <a:solidFill>
                  <a:srgbClr val="00DFD1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00DFD1"/>
                </a:solidFill>
                <a:latin typeface="Comic Sans MS"/>
                <a:cs typeface="Comic Sans MS"/>
              </a:rPr>
              <a:t>între</a:t>
            </a:r>
            <a:endParaRPr sz="1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tabLst>
                <a:tab pos="339725" algn="l"/>
                <a:tab pos="405765" algn="l"/>
                <a:tab pos="719455" algn="l"/>
                <a:tab pos="838200" algn="l"/>
                <a:tab pos="1112520" algn="l"/>
                <a:tab pos="1449705" algn="l"/>
                <a:tab pos="1532255" algn="l"/>
                <a:tab pos="2083435" algn="l"/>
                <a:tab pos="2239010" algn="l"/>
                <a:tab pos="2652395" algn="l"/>
                <a:tab pos="3120390" algn="l"/>
                <a:tab pos="3161665" algn="l"/>
                <a:tab pos="3578860" algn="l"/>
                <a:tab pos="3900804" algn="l"/>
              </a:tabLst>
            </a:pPr>
            <a:r>
              <a:rPr sz="1400" b="1" spc="-5" dirty="0">
                <a:solidFill>
                  <a:srgbClr val="00DFD1"/>
                </a:solidFill>
                <a:latin typeface="Comic Sans MS"/>
                <a:cs typeface="Comic Sans MS"/>
              </a:rPr>
              <a:t>11		</a:t>
            </a:r>
            <a:r>
              <a:rPr sz="1400" b="1" spc="-15" dirty="0">
                <a:solidFill>
                  <a:srgbClr val="00DFD1"/>
                </a:solidFill>
                <a:latin typeface="Comic Sans MS"/>
                <a:cs typeface="Comic Sans MS"/>
              </a:rPr>
              <a:t>și	</a:t>
            </a:r>
            <a:r>
              <a:rPr sz="1400" b="1" spc="-5" dirty="0">
                <a:solidFill>
                  <a:srgbClr val="00DFD1"/>
                </a:solidFill>
                <a:latin typeface="Comic Sans MS"/>
                <a:cs typeface="Comic Sans MS"/>
              </a:rPr>
              <a:t>15	</a:t>
            </a:r>
            <a:r>
              <a:rPr sz="1400" b="1" dirty="0">
                <a:solidFill>
                  <a:srgbClr val="00DFD1"/>
                </a:solidFill>
                <a:latin typeface="Comic Sans MS"/>
                <a:cs typeface="Comic Sans MS"/>
              </a:rPr>
              <a:t>ani		care	agresează	</a:t>
            </a:r>
            <a:r>
              <a:rPr sz="1400" b="1" spc="-15" dirty="0">
                <a:solidFill>
                  <a:srgbClr val="00DFD1"/>
                </a:solidFill>
                <a:latin typeface="Comic Sans MS"/>
                <a:cs typeface="Comic Sans MS"/>
              </a:rPr>
              <a:t>alți	</a:t>
            </a:r>
            <a:r>
              <a:rPr sz="1400" b="1" dirty="0">
                <a:solidFill>
                  <a:srgbClr val="00DFD1"/>
                </a:solidFill>
                <a:latin typeface="Comic Sans MS"/>
                <a:cs typeface="Comic Sans MS"/>
              </a:rPr>
              <a:t>colegi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sz="2100" b="1" baseline="1984" dirty="0">
                <a:latin typeface="Comic Sans MS"/>
                <a:cs typeface="Comic Sans MS"/>
              </a:rPr>
              <a:t> </a:t>
            </a:r>
            <a:r>
              <a:rPr sz="2100" spc="-7" baseline="1984" dirty="0">
                <a:latin typeface="Comic Sans MS"/>
                <a:cs typeface="Comic Sans MS"/>
              </a:rPr>
              <a:t>Aproape jumătate dintre </a:t>
            </a:r>
            <a:r>
              <a:rPr sz="2100" spc="-15" baseline="1984" dirty="0">
                <a:latin typeface="Comic Sans MS"/>
                <a:cs typeface="Comic Sans MS"/>
              </a:rPr>
              <a:t>copiii </a:t>
            </a:r>
            <a:r>
              <a:rPr sz="2100" spc="-7" baseline="1984" dirty="0">
                <a:latin typeface="Comic Sans MS"/>
                <a:cs typeface="Comic Sans MS"/>
              </a:rPr>
              <a:t>din România </a:t>
            </a:r>
            <a:r>
              <a:rPr sz="1400" spc="-240" dirty="0">
                <a:latin typeface="Arial Black"/>
                <a:cs typeface="Arial Black"/>
              </a:rPr>
              <a:t>4</a:t>
            </a:r>
            <a:r>
              <a:rPr sz="2100" spc="-359" baseline="1984" dirty="0">
                <a:latin typeface="Comic Sans MS"/>
                <a:cs typeface="Comic Sans MS"/>
              </a:rPr>
              <a:t>–</a:t>
            </a:r>
            <a:r>
              <a:rPr sz="1400" spc="-240" dirty="0">
                <a:latin typeface="Arial Black"/>
                <a:cs typeface="Arial Black"/>
              </a:rPr>
              <a:t>6%  </a:t>
            </a:r>
            <a:r>
              <a:rPr sz="1400" dirty="0">
                <a:latin typeface="Comic Sans MS"/>
                <a:cs typeface="Comic Sans MS"/>
              </a:rPr>
              <a:t>au	fost		la	un	moment	</a:t>
            </a:r>
            <a:r>
              <a:rPr sz="1400" spc="-5" dirty="0">
                <a:latin typeface="Comic Sans MS"/>
                <a:cs typeface="Comic Sans MS"/>
              </a:rPr>
              <a:t>sau	altul		victime	ale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46346" y="1637105"/>
            <a:ext cx="377190" cy="386715"/>
            <a:chOff x="4546346" y="1637105"/>
            <a:chExt cx="377190" cy="386715"/>
          </a:xfrm>
        </p:grpSpPr>
        <p:sp>
          <p:nvSpPr>
            <p:cNvPr id="30" name="object 30"/>
            <p:cNvSpPr/>
            <p:nvPr/>
          </p:nvSpPr>
          <p:spPr>
            <a:xfrm>
              <a:off x="4546346" y="1640425"/>
              <a:ext cx="377190" cy="383540"/>
            </a:xfrm>
            <a:custGeom>
              <a:avLst/>
              <a:gdLst/>
              <a:ahLst/>
              <a:cxnLst/>
              <a:rect l="l" t="t" r="r" b="b"/>
              <a:pathLst>
                <a:path w="377189" h="383539">
                  <a:moveTo>
                    <a:pt x="154568" y="0"/>
                  </a:moveTo>
                  <a:lnTo>
                    <a:pt x="114807" y="6510"/>
                  </a:lnTo>
                  <a:lnTo>
                    <a:pt x="80873" y="33277"/>
                  </a:lnTo>
                  <a:lnTo>
                    <a:pt x="48188" y="77051"/>
                  </a:lnTo>
                  <a:lnTo>
                    <a:pt x="20990" y="129451"/>
                  </a:lnTo>
                  <a:lnTo>
                    <a:pt x="3515" y="182095"/>
                  </a:lnTo>
                  <a:lnTo>
                    <a:pt x="0" y="226601"/>
                  </a:lnTo>
                  <a:lnTo>
                    <a:pt x="14305" y="267049"/>
                  </a:lnTo>
                  <a:lnTo>
                    <a:pt x="43606" y="309027"/>
                  </a:lnTo>
                  <a:lnTo>
                    <a:pt x="82113" y="346415"/>
                  </a:lnTo>
                  <a:lnTo>
                    <a:pt x="124033" y="373092"/>
                  </a:lnTo>
                  <a:lnTo>
                    <a:pt x="163575" y="382938"/>
                  </a:lnTo>
                  <a:lnTo>
                    <a:pt x="205061" y="370642"/>
                  </a:lnTo>
                  <a:lnTo>
                    <a:pt x="252350" y="340290"/>
                  </a:lnTo>
                  <a:lnTo>
                    <a:pt x="298962" y="299856"/>
                  </a:lnTo>
                  <a:lnTo>
                    <a:pt x="338417" y="257312"/>
                  </a:lnTo>
                  <a:lnTo>
                    <a:pt x="364236" y="220632"/>
                  </a:lnTo>
                  <a:lnTo>
                    <a:pt x="376743" y="180573"/>
                  </a:lnTo>
                  <a:lnTo>
                    <a:pt x="373903" y="140289"/>
                  </a:lnTo>
                  <a:lnTo>
                    <a:pt x="358038" y="103028"/>
                  </a:lnTo>
                  <a:lnTo>
                    <a:pt x="331469" y="72042"/>
                  </a:lnTo>
                  <a:lnTo>
                    <a:pt x="298293" y="49048"/>
                  </a:lnTo>
                  <a:lnTo>
                    <a:pt x="253175" y="26133"/>
                  </a:lnTo>
                  <a:lnTo>
                    <a:pt x="202978" y="8162"/>
                  </a:lnTo>
                  <a:lnTo>
                    <a:pt x="154568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83134" y="1637105"/>
              <a:ext cx="300990" cy="376555"/>
            </a:xfrm>
            <a:custGeom>
              <a:avLst/>
              <a:gdLst/>
              <a:ahLst/>
              <a:cxnLst/>
              <a:rect l="l" t="t" r="r" b="b"/>
              <a:pathLst>
                <a:path w="300989" h="376555">
                  <a:moveTo>
                    <a:pt x="153877" y="0"/>
                  </a:moveTo>
                  <a:lnTo>
                    <a:pt x="108825" y="3113"/>
                  </a:lnTo>
                  <a:lnTo>
                    <a:pt x="47713" y="46843"/>
                  </a:lnTo>
                  <a:lnTo>
                    <a:pt x="24642" y="92258"/>
                  </a:lnTo>
                  <a:lnTo>
                    <a:pt x="7770" y="145050"/>
                  </a:lnTo>
                  <a:lnTo>
                    <a:pt x="0" y="197079"/>
                  </a:lnTo>
                  <a:lnTo>
                    <a:pt x="4232" y="240208"/>
                  </a:lnTo>
                  <a:lnTo>
                    <a:pt x="25857" y="276667"/>
                  </a:lnTo>
                  <a:lnTo>
                    <a:pt x="62868" y="311877"/>
                  </a:lnTo>
                  <a:lnTo>
                    <a:pt x="107303" y="342484"/>
                  </a:lnTo>
                  <a:lnTo>
                    <a:pt x="151203" y="365136"/>
                  </a:lnTo>
                  <a:lnTo>
                    <a:pt x="186604" y="376479"/>
                  </a:lnTo>
                  <a:lnTo>
                    <a:pt x="220624" y="373354"/>
                  </a:lnTo>
                  <a:lnTo>
                    <a:pt x="273758" y="324669"/>
                  </a:lnTo>
                  <a:lnTo>
                    <a:pt x="289347" y="286182"/>
                  </a:lnTo>
                  <a:lnTo>
                    <a:pt x="296936" y="244291"/>
                  </a:lnTo>
                  <a:lnTo>
                    <a:pt x="300921" y="190560"/>
                  </a:lnTo>
                  <a:lnTo>
                    <a:pt x="299652" y="133697"/>
                  </a:lnTo>
                  <a:lnTo>
                    <a:pt x="291477" y="82405"/>
                  </a:lnTo>
                  <a:lnTo>
                    <a:pt x="274742" y="45390"/>
                  </a:lnTo>
                  <a:lnTo>
                    <a:pt x="244449" y="22095"/>
                  </a:lnTo>
                  <a:lnTo>
                    <a:pt x="201623" y="6646"/>
                  </a:lnTo>
                  <a:lnTo>
                    <a:pt x="15387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015995" y="2804489"/>
            <a:ext cx="377190" cy="386080"/>
            <a:chOff x="3015995" y="2804489"/>
            <a:chExt cx="377190" cy="386080"/>
          </a:xfrm>
        </p:grpSpPr>
        <p:sp>
          <p:nvSpPr>
            <p:cNvPr id="33" name="object 33"/>
            <p:cNvSpPr/>
            <p:nvPr/>
          </p:nvSpPr>
          <p:spPr>
            <a:xfrm>
              <a:off x="3015995" y="2807555"/>
              <a:ext cx="377190" cy="383540"/>
            </a:xfrm>
            <a:custGeom>
              <a:avLst/>
              <a:gdLst/>
              <a:ahLst/>
              <a:cxnLst/>
              <a:rect l="l" t="t" r="r" b="b"/>
              <a:pathLst>
                <a:path w="377189" h="383539">
                  <a:moveTo>
                    <a:pt x="154681" y="0"/>
                  </a:moveTo>
                  <a:lnTo>
                    <a:pt x="114935" y="6510"/>
                  </a:lnTo>
                  <a:lnTo>
                    <a:pt x="80987" y="33277"/>
                  </a:lnTo>
                  <a:lnTo>
                    <a:pt x="48271" y="77051"/>
                  </a:lnTo>
                  <a:lnTo>
                    <a:pt x="21035" y="129451"/>
                  </a:lnTo>
                  <a:lnTo>
                    <a:pt x="3528" y="182095"/>
                  </a:lnTo>
                  <a:lnTo>
                    <a:pt x="0" y="226601"/>
                  </a:lnTo>
                  <a:lnTo>
                    <a:pt x="14305" y="267049"/>
                  </a:lnTo>
                  <a:lnTo>
                    <a:pt x="43606" y="309027"/>
                  </a:lnTo>
                  <a:lnTo>
                    <a:pt x="82113" y="346415"/>
                  </a:lnTo>
                  <a:lnTo>
                    <a:pt x="124033" y="373092"/>
                  </a:lnTo>
                  <a:lnTo>
                    <a:pt x="163576" y="382938"/>
                  </a:lnTo>
                  <a:lnTo>
                    <a:pt x="205073" y="370642"/>
                  </a:lnTo>
                  <a:lnTo>
                    <a:pt x="252386" y="340290"/>
                  </a:lnTo>
                  <a:lnTo>
                    <a:pt x="299016" y="299856"/>
                  </a:lnTo>
                  <a:lnTo>
                    <a:pt x="338466" y="257312"/>
                  </a:lnTo>
                  <a:lnTo>
                    <a:pt x="364236" y="220632"/>
                  </a:lnTo>
                  <a:lnTo>
                    <a:pt x="376761" y="180591"/>
                  </a:lnTo>
                  <a:lnTo>
                    <a:pt x="373951" y="140336"/>
                  </a:lnTo>
                  <a:lnTo>
                    <a:pt x="358092" y="103082"/>
                  </a:lnTo>
                  <a:lnTo>
                    <a:pt x="331469" y="72042"/>
                  </a:lnTo>
                  <a:lnTo>
                    <a:pt x="298306" y="49048"/>
                  </a:lnTo>
                  <a:lnTo>
                    <a:pt x="253219" y="26133"/>
                  </a:lnTo>
                  <a:lnTo>
                    <a:pt x="203060" y="8162"/>
                  </a:lnTo>
                  <a:lnTo>
                    <a:pt x="154681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53038" y="2804489"/>
              <a:ext cx="300990" cy="376555"/>
            </a:xfrm>
            <a:custGeom>
              <a:avLst/>
              <a:gdLst/>
              <a:ahLst/>
              <a:cxnLst/>
              <a:rect l="l" t="t" r="r" b="b"/>
              <a:pathLst>
                <a:path w="300989" h="376555">
                  <a:moveTo>
                    <a:pt x="153877" y="0"/>
                  </a:moveTo>
                  <a:lnTo>
                    <a:pt x="108825" y="3113"/>
                  </a:lnTo>
                  <a:lnTo>
                    <a:pt x="47713" y="46843"/>
                  </a:lnTo>
                  <a:lnTo>
                    <a:pt x="24642" y="92258"/>
                  </a:lnTo>
                  <a:lnTo>
                    <a:pt x="7770" y="145050"/>
                  </a:lnTo>
                  <a:lnTo>
                    <a:pt x="0" y="197079"/>
                  </a:lnTo>
                  <a:lnTo>
                    <a:pt x="4232" y="240208"/>
                  </a:lnTo>
                  <a:lnTo>
                    <a:pt x="25857" y="276667"/>
                  </a:lnTo>
                  <a:lnTo>
                    <a:pt x="62868" y="311877"/>
                  </a:lnTo>
                  <a:lnTo>
                    <a:pt x="107303" y="342484"/>
                  </a:lnTo>
                  <a:lnTo>
                    <a:pt x="151203" y="365136"/>
                  </a:lnTo>
                  <a:lnTo>
                    <a:pt x="186604" y="376479"/>
                  </a:lnTo>
                  <a:lnTo>
                    <a:pt x="220624" y="373354"/>
                  </a:lnTo>
                  <a:lnTo>
                    <a:pt x="273758" y="324669"/>
                  </a:lnTo>
                  <a:lnTo>
                    <a:pt x="289347" y="286182"/>
                  </a:lnTo>
                  <a:lnTo>
                    <a:pt x="296936" y="244291"/>
                  </a:lnTo>
                  <a:lnTo>
                    <a:pt x="300921" y="190560"/>
                  </a:lnTo>
                  <a:lnTo>
                    <a:pt x="299652" y="133697"/>
                  </a:lnTo>
                  <a:lnTo>
                    <a:pt x="291477" y="82405"/>
                  </a:lnTo>
                  <a:lnTo>
                    <a:pt x="274742" y="45390"/>
                  </a:lnTo>
                  <a:lnTo>
                    <a:pt x="244449" y="22095"/>
                  </a:lnTo>
                  <a:lnTo>
                    <a:pt x="201623" y="6646"/>
                  </a:lnTo>
                  <a:lnTo>
                    <a:pt x="15387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ts val="1655"/>
              </a:lnSpc>
              <a:spcBef>
                <a:spcPts val="105"/>
              </a:spcBef>
              <a:tabLst>
                <a:tab pos="2327275" algn="l"/>
                <a:tab pos="3065145" algn="l"/>
                <a:tab pos="3600450" algn="l"/>
                <a:tab pos="4114165" algn="l"/>
              </a:tabLst>
            </a:pPr>
            <a:r>
              <a:rPr sz="2100" b="0" spc="-7" baseline="1984" dirty="0">
                <a:latin typeface="Comic Sans MS"/>
                <a:cs typeface="Comic Sans MS"/>
              </a:rPr>
              <a:t>bullying-ului,</a:t>
            </a:r>
            <a:r>
              <a:rPr sz="2100" b="0" spc="532" baseline="1984" dirty="0">
                <a:latin typeface="Comic Sans MS"/>
                <a:cs typeface="Comic Sans MS"/>
              </a:rPr>
              <a:t> </a:t>
            </a:r>
            <a:r>
              <a:rPr sz="1800" spc="-480" baseline="-37037" dirty="0"/>
              <a:t>5</a:t>
            </a:r>
            <a:r>
              <a:rPr sz="2100" b="0" spc="-480" baseline="1984" dirty="0">
                <a:latin typeface="Comic Sans MS"/>
                <a:cs typeface="Comic Sans MS"/>
              </a:rPr>
              <a:t>5</a:t>
            </a:r>
            <a:r>
              <a:rPr sz="1800" spc="-480" baseline="-37037" dirty="0"/>
              <a:t>3</a:t>
            </a:r>
            <a:r>
              <a:rPr sz="2100" b="0" spc="-480" baseline="1984" dirty="0">
                <a:latin typeface="Comic Sans MS"/>
                <a:cs typeface="Comic Sans MS"/>
              </a:rPr>
              <a:t>3</a:t>
            </a:r>
            <a:r>
              <a:rPr sz="1800" spc="-480" baseline="-37037" dirty="0"/>
              <a:t>%                                                     </a:t>
            </a:r>
            <a:r>
              <a:rPr sz="1800" spc="-472" baseline="-37037" dirty="0"/>
              <a:t> </a:t>
            </a:r>
            <a:r>
              <a:rPr sz="2100" b="0" spc="-7" baseline="1984" dirty="0">
                <a:latin typeface="Comic Sans MS"/>
                <a:cs typeface="Comic Sans MS"/>
              </a:rPr>
              <a:t>dintre	aceștia	fiind	fete	</a:t>
            </a:r>
            <a:r>
              <a:rPr sz="2100" b="0" spc="-22" baseline="1984" dirty="0">
                <a:latin typeface="Comic Sans MS"/>
                <a:cs typeface="Comic Sans MS"/>
              </a:rPr>
              <a:t>și</a:t>
            </a:r>
            <a:r>
              <a:rPr sz="2100" b="0" spc="247" baseline="1984" dirty="0">
                <a:latin typeface="Comic Sans MS"/>
                <a:cs typeface="Comic Sans MS"/>
              </a:rPr>
              <a:t> </a:t>
            </a:r>
            <a:r>
              <a:rPr sz="1200" spc="20" dirty="0"/>
              <a:t>47%</a:t>
            </a:r>
            <a:endParaRPr sz="1200">
              <a:latin typeface="Comic Sans MS"/>
              <a:cs typeface="Comic Sans MS"/>
            </a:endParaRPr>
          </a:p>
          <a:p>
            <a:pPr marL="127000">
              <a:lnSpc>
                <a:spcPts val="1655"/>
              </a:lnSpc>
            </a:pPr>
            <a:r>
              <a:rPr sz="1400" b="0" spc="-10" dirty="0">
                <a:latin typeface="Comic Sans MS"/>
                <a:cs typeface="Comic Sans MS"/>
              </a:rPr>
              <a:t>băieți.</a:t>
            </a:r>
            <a:endParaRPr sz="1400">
              <a:latin typeface="Comic Sans MS"/>
              <a:cs typeface="Comic Sans MS"/>
            </a:endParaRPr>
          </a:p>
          <a:p>
            <a:pPr marL="127000" marR="502284" indent="77470" algn="just">
              <a:lnSpc>
                <a:spcPct val="115100"/>
              </a:lnSpc>
              <a:spcBef>
                <a:spcPts val="355"/>
              </a:spcBef>
            </a:pPr>
            <a:r>
              <a:rPr sz="1400" b="0" dirty="0">
                <a:latin typeface="Comic Sans MS"/>
                <a:cs typeface="Comic Sans MS"/>
              </a:rPr>
              <a:t>În </a:t>
            </a:r>
            <a:r>
              <a:rPr sz="1400" b="0" spc="-5" dirty="0">
                <a:latin typeface="Comic Sans MS"/>
                <a:cs typeface="Comic Sans MS"/>
              </a:rPr>
              <a:t>2019, </a:t>
            </a:r>
            <a:r>
              <a:rPr sz="1400" b="0" dirty="0">
                <a:latin typeface="Comic Sans MS"/>
                <a:cs typeface="Comic Sans MS"/>
              </a:rPr>
              <a:t>conform </a:t>
            </a:r>
            <a:r>
              <a:rPr sz="1400" b="0" spc="-5" dirty="0">
                <a:latin typeface="Comic Sans MS"/>
                <a:cs typeface="Comic Sans MS"/>
              </a:rPr>
              <a:t>primului studiu sociologic  desfășurat </a:t>
            </a:r>
            <a:r>
              <a:rPr sz="1400" b="0" dirty="0">
                <a:latin typeface="Comic Sans MS"/>
                <a:cs typeface="Comic Sans MS"/>
              </a:rPr>
              <a:t>în </a:t>
            </a:r>
            <a:r>
              <a:rPr sz="1400" b="0" spc="-5" dirty="0">
                <a:latin typeface="Comic Sans MS"/>
                <a:cs typeface="Comic Sans MS"/>
              </a:rPr>
              <a:t>România </a:t>
            </a:r>
            <a:r>
              <a:rPr sz="1400" b="0" dirty="0">
                <a:latin typeface="Comic Sans MS"/>
                <a:cs typeface="Comic Sans MS"/>
              </a:rPr>
              <a:t>în </a:t>
            </a:r>
            <a:r>
              <a:rPr sz="1400" b="0" spc="-5" dirty="0">
                <a:latin typeface="Comic Sans MS"/>
                <a:cs typeface="Comic Sans MS"/>
              </a:rPr>
              <a:t>rândul </a:t>
            </a:r>
            <a:r>
              <a:rPr sz="1400" b="0" spc="-80" dirty="0">
                <a:latin typeface="Comic Sans MS"/>
                <a:cs typeface="Comic Sans MS"/>
              </a:rPr>
              <a:t>copiilor,  </a:t>
            </a:r>
            <a:r>
              <a:rPr sz="1400" b="0" spc="-10" dirty="0">
                <a:latin typeface="Comic Sans MS"/>
                <a:cs typeface="Comic Sans MS"/>
              </a:rPr>
              <a:t>părinților </a:t>
            </a:r>
            <a:r>
              <a:rPr sz="1400" b="0" spc="-15" dirty="0">
                <a:latin typeface="Comic Sans MS"/>
                <a:cs typeface="Comic Sans MS"/>
              </a:rPr>
              <a:t>și </a:t>
            </a:r>
            <a:r>
              <a:rPr sz="1400" b="0" spc="-5" dirty="0">
                <a:latin typeface="Comic Sans MS"/>
                <a:cs typeface="Comic Sans MS"/>
              </a:rPr>
              <a:t>cadrelor didactice cu privire </a:t>
            </a:r>
            <a:r>
              <a:rPr sz="1400" b="0" spc="-265" dirty="0">
                <a:latin typeface="Comic Sans MS"/>
                <a:cs typeface="Comic Sans MS"/>
              </a:rPr>
              <a:t>la  </a:t>
            </a:r>
            <a:r>
              <a:rPr sz="1400" b="0" spc="-5" dirty="0">
                <a:latin typeface="Comic Sans MS"/>
                <a:cs typeface="Comic Sans MS"/>
              </a:rPr>
              <a:t>existența bullying-ului </a:t>
            </a:r>
            <a:r>
              <a:rPr sz="1400" b="0" dirty="0">
                <a:latin typeface="Comic Sans MS"/>
                <a:cs typeface="Comic Sans MS"/>
              </a:rPr>
              <a:t>în </a:t>
            </a:r>
            <a:r>
              <a:rPr sz="1400" b="0" spc="-5" dirty="0">
                <a:latin typeface="Comic Sans MS"/>
                <a:cs typeface="Comic Sans MS"/>
              </a:rPr>
              <a:t>școli, </a:t>
            </a:r>
            <a:r>
              <a:rPr sz="1400" b="0" spc="-290" dirty="0">
                <a:latin typeface="Comic Sans MS"/>
                <a:cs typeface="Comic Sans MS"/>
              </a:rPr>
              <a:t>7</a:t>
            </a:r>
            <a:r>
              <a:rPr sz="1800" spc="-434" baseline="20833" dirty="0"/>
              <a:t>7</a:t>
            </a:r>
            <a:r>
              <a:rPr sz="1400" b="0" spc="-290" dirty="0">
                <a:latin typeface="Comic Sans MS"/>
                <a:cs typeface="Comic Sans MS"/>
              </a:rPr>
              <a:t>2</a:t>
            </a:r>
            <a:r>
              <a:rPr sz="1800" spc="-434" baseline="20833" dirty="0"/>
              <a:t>2% </a:t>
            </a:r>
            <a:r>
              <a:rPr sz="1400" b="0" spc="-5" dirty="0">
                <a:latin typeface="Comic Sans MS"/>
                <a:cs typeface="Comic Sans MS"/>
              </a:rPr>
              <a:t>dintre</a:t>
            </a:r>
            <a:r>
              <a:rPr sz="1400" b="0" spc="55" dirty="0">
                <a:latin typeface="Comic Sans MS"/>
                <a:cs typeface="Comic Sans MS"/>
              </a:rPr>
              <a:t> </a:t>
            </a:r>
            <a:r>
              <a:rPr sz="1400" b="0" spc="-285" dirty="0">
                <a:latin typeface="Comic Sans MS"/>
                <a:cs typeface="Comic Sans MS"/>
              </a:rPr>
              <a:t>elevi</a:t>
            </a:r>
            <a:endParaRPr sz="1400">
              <a:latin typeface="Comic Sans MS"/>
              <a:cs typeface="Comic Sans MS"/>
            </a:endParaRPr>
          </a:p>
          <a:p>
            <a:pPr marL="127000" marR="110489">
              <a:lnSpc>
                <a:spcPct val="114900"/>
              </a:lnSpc>
              <a:spcBef>
                <a:spcPts val="10"/>
              </a:spcBef>
              <a:tabLst>
                <a:tab pos="640080" algn="l"/>
                <a:tab pos="835025" algn="l"/>
                <a:tab pos="1391920" algn="l"/>
                <a:tab pos="1781810" algn="l"/>
                <a:tab pos="2007235" algn="l"/>
                <a:tab pos="2382520" algn="l"/>
                <a:tab pos="2531745" algn="l"/>
                <a:tab pos="2929255" algn="l"/>
                <a:tab pos="3438525" algn="l"/>
                <a:tab pos="3695065" algn="l"/>
                <a:tab pos="3876040" algn="l"/>
                <a:tab pos="4065270" algn="l"/>
              </a:tabLst>
            </a:pPr>
            <a:r>
              <a:rPr sz="1400" b="0" dirty="0">
                <a:latin typeface="Comic Sans MS"/>
                <a:cs typeface="Comic Sans MS"/>
              </a:rPr>
              <a:t>sunt	</a:t>
            </a:r>
            <a:r>
              <a:rPr sz="1400" b="0" spc="-5" dirty="0">
                <a:latin typeface="Comic Sans MS"/>
                <a:cs typeface="Comic Sans MS"/>
              </a:rPr>
              <a:t>victime	ale	</a:t>
            </a:r>
            <a:r>
              <a:rPr sz="1400" b="0" dirty="0">
                <a:latin typeface="Comic Sans MS"/>
                <a:cs typeface="Comic Sans MS"/>
              </a:rPr>
              <a:t>acestui		</a:t>
            </a:r>
            <a:r>
              <a:rPr sz="1400" b="0" spc="-5" dirty="0">
                <a:latin typeface="Comic Sans MS"/>
                <a:cs typeface="Comic Sans MS"/>
              </a:rPr>
              <a:t>fenomen,	</a:t>
            </a:r>
            <a:r>
              <a:rPr sz="1400" b="0" dirty="0">
                <a:latin typeface="Comic Sans MS"/>
                <a:cs typeface="Comic Sans MS"/>
              </a:rPr>
              <a:t>dar	</a:t>
            </a:r>
            <a:r>
              <a:rPr sz="1400" b="0" spc="-5" dirty="0">
                <a:latin typeface="Comic Sans MS"/>
                <a:cs typeface="Comic Sans MS"/>
              </a:rPr>
              <a:t>doar </a:t>
            </a:r>
            <a:r>
              <a:rPr spc="60" dirty="0"/>
              <a:t>40%  </a:t>
            </a:r>
            <a:r>
              <a:rPr sz="1400" b="0" spc="-5" dirty="0">
                <a:latin typeface="Comic Sans MS"/>
                <a:cs typeface="Comic Sans MS"/>
              </a:rPr>
              <a:t>dintre	</a:t>
            </a:r>
            <a:r>
              <a:rPr sz="1400" b="0" spc="-10" dirty="0">
                <a:latin typeface="Comic Sans MS"/>
                <a:cs typeface="Comic Sans MS"/>
              </a:rPr>
              <a:t>respondenți	</a:t>
            </a:r>
            <a:r>
              <a:rPr sz="1400" b="0" dirty="0">
                <a:latin typeface="Comic Sans MS"/>
                <a:cs typeface="Comic Sans MS"/>
              </a:rPr>
              <a:t>au	</a:t>
            </a:r>
            <a:r>
              <a:rPr sz="1400" b="0" spc="-5" dirty="0">
                <a:latin typeface="Comic Sans MS"/>
                <a:cs typeface="Comic Sans MS"/>
              </a:rPr>
              <a:t>avut	curajul	</a:t>
            </a:r>
            <a:r>
              <a:rPr sz="1400" b="0" dirty="0">
                <a:latin typeface="Comic Sans MS"/>
                <a:cs typeface="Comic Sans MS"/>
              </a:rPr>
              <a:t>să		</a:t>
            </a:r>
            <a:r>
              <a:rPr sz="1400" b="0" spc="-15" dirty="0">
                <a:latin typeface="Comic Sans MS"/>
                <a:cs typeface="Comic Sans MS"/>
              </a:rPr>
              <a:t>își  </a:t>
            </a:r>
            <a:r>
              <a:rPr sz="1400" b="0" dirty="0">
                <a:latin typeface="Comic Sans MS"/>
                <a:cs typeface="Comic Sans MS"/>
              </a:rPr>
              <a:t>recunoască postura de</a:t>
            </a:r>
            <a:r>
              <a:rPr sz="1400" b="0" spc="-65" dirty="0">
                <a:latin typeface="Comic Sans MS"/>
                <a:cs typeface="Comic Sans MS"/>
              </a:rPr>
              <a:t> </a:t>
            </a:r>
            <a:r>
              <a:rPr sz="1400" b="0" dirty="0">
                <a:latin typeface="Comic Sans MS"/>
                <a:cs typeface="Comic Sans MS"/>
              </a:rPr>
              <a:t>victimă.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omic Sans MS"/>
              <a:cs typeface="Comic Sans MS"/>
            </a:endParaRPr>
          </a:p>
          <a:p>
            <a:pPr marL="422909" marR="206375" indent="154940" algn="just">
              <a:lnSpc>
                <a:spcPct val="112999"/>
              </a:lnSpc>
            </a:pP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51 </a:t>
            </a:r>
            <a:r>
              <a:rPr sz="2100" spc="-44" baseline="41666" dirty="0"/>
              <a:t>51</a:t>
            </a:r>
            <a:r>
              <a:rPr sz="2400" spc="-44" baseline="36458" dirty="0"/>
              <a:t>%</a:t>
            </a:r>
            <a:r>
              <a:rPr sz="1400" b="0" spc="-30" dirty="0">
                <a:latin typeface="Comic Sans MS"/>
                <a:cs typeface="Comic Sans MS"/>
              </a:rPr>
              <a:t>dintre </a:t>
            </a:r>
            <a:r>
              <a:rPr sz="1400" b="0" spc="-5" dirty="0">
                <a:latin typeface="Comic Sans MS"/>
                <a:cs typeface="Comic Sans MS"/>
              </a:rPr>
              <a:t>copiii victime apreciază că </a:t>
            </a:r>
            <a:r>
              <a:rPr sz="1400" b="0" spc="-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DF6666"/>
                </a:solidFill>
                <a:latin typeface="Comic Sans MS"/>
                <a:cs typeface="Comic Sans MS"/>
              </a:rPr>
              <a:t>principalul motiv pentru </a:t>
            </a:r>
            <a:r>
              <a:rPr sz="1400" dirty="0">
                <a:solidFill>
                  <a:srgbClr val="DF6666"/>
                </a:solidFill>
                <a:latin typeface="Comic Sans MS"/>
                <a:cs typeface="Comic Sans MS"/>
              </a:rPr>
              <a:t>care </a:t>
            </a:r>
            <a:r>
              <a:rPr sz="1400" spc="-5" dirty="0">
                <a:solidFill>
                  <a:srgbClr val="DF6666"/>
                </a:solidFill>
                <a:latin typeface="Comic Sans MS"/>
                <a:cs typeface="Comic Sans MS"/>
              </a:rPr>
              <a:t>au </a:t>
            </a:r>
            <a:r>
              <a:rPr sz="1400" dirty="0">
                <a:solidFill>
                  <a:srgbClr val="DF6666"/>
                </a:solidFill>
                <a:latin typeface="Comic Sans MS"/>
                <a:cs typeface="Comic Sans MS"/>
              </a:rPr>
              <a:t>fost </a:t>
            </a:r>
            <a:r>
              <a:rPr sz="1400" spc="-90" dirty="0">
                <a:solidFill>
                  <a:srgbClr val="DF6666"/>
                </a:solidFill>
                <a:latin typeface="Comic Sans MS"/>
                <a:cs typeface="Comic Sans MS"/>
              </a:rPr>
              <a:t>agresați  </a:t>
            </a:r>
            <a:r>
              <a:rPr sz="1400" dirty="0">
                <a:solidFill>
                  <a:srgbClr val="DF6666"/>
                </a:solidFill>
                <a:latin typeface="Comic Sans MS"/>
                <a:cs typeface="Comic Sans MS"/>
              </a:rPr>
              <a:t>este aspectul</a:t>
            </a:r>
            <a:r>
              <a:rPr sz="1400" spc="1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DF6666"/>
                </a:solidFill>
                <a:latin typeface="Comic Sans MS"/>
                <a:cs typeface="Comic Sans MS"/>
              </a:rPr>
              <a:t>fizic.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0637" y="4381728"/>
            <a:ext cx="773430" cy="762000"/>
            <a:chOff x="8370637" y="4381728"/>
            <a:chExt cx="773430" cy="762000"/>
          </a:xfrm>
        </p:grpSpPr>
        <p:sp>
          <p:nvSpPr>
            <p:cNvPr id="3" name="object 3"/>
            <p:cNvSpPr/>
            <p:nvPr/>
          </p:nvSpPr>
          <p:spPr>
            <a:xfrm>
              <a:off x="8370637" y="4381728"/>
              <a:ext cx="773430" cy="762000"/>
            </a:xfrm>
            <a:custGeom>
              <a:avLst/>
              <a:gdLst/>
              <a:ahLst/>
              <a:cxnLst/>
              <a:rect l="l" t="t" r="r" b="b"/>
              <a:pathLst>
                <a:path w="773429" h="762000">
                  <a:moveTo>
                    <a:pt x="675318" y="0"/>
                  </a:moveTo>
                  <a:lnTo>
                    <a:pt x="667190" y="0"/>
                  </a:lnTo>
                  <a:lnTo>
                    <a:pt x="658808" y="215"/>
                  </a:lnTo>
                  <a:lnTo>
                    <a:pt x="336873" y="135446"/>
                  </a:lnTo>
                  <a:lnTo>
                    <a:pt x="131583" y="414577"/>
                  </a:lnTo>
                  <a:lnTo>
                    <a:pt x="19472" y="690362"/>
                  </a:lnTo>
                  <a:lnTo>
                    <a:pt x="0" y="761769"/>
                  </a:lnTo>
                  <a:lnTo>
                    <a:pt x="232425" y="761769"/>
                  </a:lnTo>
                  <a:lnTo>
                    <a:pt x="234495" y="757530"/>
                  </a:lnTo>
                  <a:lnTo>
                    <a:pt x="256530" y="717820"/>
                  </a:lnTo>
                  <a:lnTo>
                    <a:pt x="280633" y="679745"/>
                  </a:lnTo>
                  <a:lnTo>
                    <a:pt x="306895" y="643574"/>
                  </a:lnTo>
                  <a:lnTo>
                    <a:pt x="335410" y="609576"/>
                  </a:lnTo>
                  <a:lnTo>
                    <a:pt x="366270" y="578017"/>
                  </a:lnTo>
                  <a:lnTo>
                    <a:pt x="399569" y="549167"/>
                  </a:lnTo>
                  <a:lnTo>
                    <a:pt x="435398" y="523294"/>
                  </a:lnTo>
                  <a:lnTo>
                    <a:pt x="473851" y="500665"/>
                  </a:lnTo>
                  <a:lnTo>
                    <a:pt x="515021" y="481549"/>
                  </a:lnTo>
                  <a:lnTo>
                    <a:pt x="559000" y="466215"/>
                  </a:lnTo>
                  <a:lnTo>
                    <a:pt x="605880" y="454929"/>
                  </a:lnTo>
                  <a:lnTo>
                    <a:pt x="655756" y="447961"/>
                  </a:lnTo>
                  <a:lnTo>
                    <a:pt x="708719" y="445579"/>
                  </a:lnTo>
                  <a:lnTo>
                    <a:pt x="773108" y="445579"/>
                  </a:lnTo>
                  <a:lnTo>
                    <a:pt x="773108" y="12039"/>
                  </a:lnTo>
                  <a:lnTo>
                    <a:pt x="748863" y="6772"/>
                  </a:lnTo>
                  <a:lnTo>
                    <a:pt x="724498" y="3009"/>
                  </a:lnTo>
                  <a:lnTo>
                    <a:pt x="699991" y="752"/>
                  </a:lnTo>
                  <a:lnTo>
                    <a:pt x="675318" y="0"/>
                  </a:lnTo>
                  <a:close/>
                </a:path>
                <a:path w="773429" h="762000">
                  <a:moveTo>
                    <a:pt x="773108" y="445579"/>
                  </a:moveTo>
                  <a:lnTo>
                    <a:pt x="708719" y="445579"/>
                  </a:lnTo>
                  <a:lnTo>
                    <a:pt x="716743" y="445655"/>
                  </a:lnTo>
                  <a:lnTo>
                    <a:pt x="724816" y="445857"/>
                  </a:lnTo>
                  <a:lnTo>
                    <a:pt x="741104" y="446468"/>
                  </a:lnTo>
                  <a:lnTo>
                    <a:pt x="749105" y="446904"/>
                  </a:lnTo>
                  <a:lnTo>
                    <a:pt x="757193" y="447961"/>
                  </a:lnTo>
                  <a:lnTo>
                    <a:pt x="765107" y="449200"/>
                  </a:lnTo>
                  <a:lnTo>
                    <a:pt x="773108" y="450265"/>
                  </a:lnTo>
                  <a:lnTo>
                    <a:pt x="773108" y="445579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60150" y="4509516"/>
              <a:ext cx="683895" cy="634365"/>
            </a:xfrm>
            <a:custGeom>
              <a:avLst/>
              <a:gdLst/>
              <a:ahLst/>
              <a:cxnLst/>
              <a:rect l="l" t="t" r="r" b="b"/>
              <a:pathLst>
                <a:path w="683895" h="634364">
                  <a:moveTo>
                    <a:pt x="619333" y="0"/>
                  </a:moveTo>
                  <a:lnTo>
                    <a:pt x="557936" y="2066"/>
                  </a:lnTo>
                  <a:lnTo>
                    <a:pt x="500710" y="8084"/>
                  </a:lnTo>
                  <a:lnTo>
                    <a:pt x="447510" y="17781"/>
                  </a:lnTo>
                  <a:lnTo>
                    <a:pt x="398188" y="30885"/>
                  </a:lnTo>
                  <a:lnTo>
                    <a:pt x="352599" y="47124"/>
                  </a:lnTo>
                  <a:lnTo>
                    <a:pt x="310596" y="66225"/>
                  </a:lnTo>
                  <a:lnTo>
                    <a:pt x="272032" y="87916"/>
                  </a:lnTo>
                  <a:lnTo>
                    <a:pt x="236762" y="111925"/>
                  </a:lnTo>
                  <a:lnTo>
                    <a:pt x="204638" y="137979"/>
                  </a:lnTo>
                  <a:lnTo>
                    <a:pt x="175515" y="165807"/>
                  </a:lnTo>
                  <a:lnTo>
                    <a:pt x="149246" y="195135"/>
                  </a:lnTo>
                  <a:lnTo>
                    <a:pt x="125684" y="225691"/>
                  </a:lnTo>
                  <a:lnTo>
                    <a:pt x="45704" y="382179"/>
                  </a:lnTo>
                  <a:lnTo>
                    <a:pt x="9050" y="531441"/>
                  </a:lnTo>
                  <a:lnTo>
                    <a:pt x="0" y="633982"/>
                  </a:lnTo>
                  <a:lnTo>
                    <a:pt x="683595" y="633982"/>
                  </a:lnTo>
                  <a:lnTo>
                    <a:pt x="683595" y="2997"/>
                  </a:lnTo>
                  <a:lnTo>
                    <a:pt x="651591" y="571"/>
                  </a:lnTo>
                  <a:lnTo>
                    <a:pt x="627338" y="48"/>
                  </a:lnTo>
                  <a:lnTo>
                    <a:pt x="6193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9144000" cy="174625"/>
            <a:chOff x="0" y="0"/>
            <a:chExt cx="9144000" cy="1746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166370"/>
            </a:xfrm>
            <a:custGeom>
              <a:avLst/>
              <a:gdLst/>
              <a:ahLst/>
              <a:cxnLst/>
              <a:rect l="l" t="t" r="r" b="b"/>
              <a:pathLst>
                <a:path w="9144000" h="166370">
                  <a:moveTo>
                    <a:pt x="7580122" y="126"/>
                  </a:moveTo>
                  <a:lnTo>
                    <a:pt x="7565644" y="126"/>
                  </a:lnTo>
                  <a:lnTo>
                    <a:pt x="7557897" y="380"/>
                  </a:lnTo>
                  <a:lnTo>
                    <a:pt x="7556246" y="1015"/>
                  </a:lnTo>
                  <a:lnTo>
                    <a:pt x="7365619" y="1015"/>
                  </a:lnTo>
                  <a:lnTo>
                    <a:pt x="7363841" y="380"/>
                  </a:lnTo>
                  <a:lnTo>
                    <a:pt x="7341743" y="126"/>
                  </a:lnTo>
                  <a:lnTo>
                    <a:pt x="7334885" y="380"/>
                  </a:lnTo>
                  <a:lnTo>
                    <a:pt x="7334885" y="1015"/>
                  </a:lnTo>
                  <a:lnTo>
                    <a:pt x="7140702" y="1015"/>
                  </a:lnTo>
                  <a:lnTo>
                    <a:pt x="7140702" y="380"/>
                  </a:lnTo>
                  <a:lnTo>
                    <a:pt x="7133717" y="126"/>
                  </a:lnTo>
                  <a:lnTo>
                    <a:pt x="7119239" y="126"/>
                  </a:lnTo>
                  <a:lnTo>
                    <a:pt x="7111746" y="380"/>
                  </a:lnTo>
                  <a:lnTo>
                    <a:pt x="7110095" y="1015"/>
                  </a:lnTo>
                  <a:lnTo>
                    <a:pt x="6919214" y="1015"/>
                  </a:lnTo>
                  <a:lnTo>
                    <a:pt x="6919214" y="380"/>
                  </a:lnTo>
                  <a:lnTo>
                    <a:pt x="6912610" y="0"/>
                  </a:lnTo>
                  <a:lnTo>
                    <a:pt x="6895338" y="0"/>
                  </a:lnTo>
                  <a:lnTo>
                    <a:pt x="6888734" y="380"/>
                  </a:lnTo>
                  <a:lnTo>
                    <a:pt x="6888734" y="1015"/>
                  </a:lnTo>
                  <a:lnTo>
                    <a:pt x="0" y="1015"/>
                  </a:lnTo>
                  <a:lnTo>
                    <a:pt x="0" y="166115"/>
                  </a:lnTo>
                  <a:lnTo>
                    <a:pt x="294794" y="163026"/>
                  </a:lnTo>
                  <a:lnTo>
                    <a:pt x="536429" y="159217"/>
                  </a:lnTo>
                  <a:lnTo>
                    <a:pt x="687719" y="156061"/>
                  </a:lnTo>
                  <a:lnTo>
                    <a:pt x="906408" y="150006"/>
                  </a:lnTo>
                  <a:lnTo>
                    <a:pt x="1110053" y="143052"/>
                  </a:lnTo>
                  <a:lnTo>
                    <a:pt x="1317555" y="134670"/>
                  </a:lnTo>
                  <a:lnTo>
                    <a:pt x="1711373" y="116049"/>
                  </a:lnTo>
                  <a:lnTo>
                    <a:pt x="2196292" y="91987"/>
                  </a:lnTo>
                  <a:lnTo>
                    <a:pt x="2398043" y="82956"/>
                  </a:lnTo>
                  <a:lnTo>
                    <a:pt x="2608949" y="74658"/>
                  </a:lnTo>
                  <a:lnTo>
                    <a:pt x="2816084" y="67803"/>
                  </a:lnTo>
                  <a:lnTo>
                    <a:pt x="3015213" y="62378"/>
                  </a:lnTo>
                  <a:lnTo>
                    <a:pt x="3274060" y="56769"/>
                  </a:lnTo>
                  <a:lnTo>
                    <a:pt x="3529906" y="52806"/>
                  </a:lnTo>
                  <a:lnTo>
                    <a:pt x="3790757" y="50254"/>
                  </a:lnTo>
                  <a:lnTo>
                    <a:pt x="4055961" y="49180"/>
                  </a:lnTo>
                  <a:lnTo>
                    <a:pt x="4343873" y="49565"/>
                  </a:lnTo>
                  <a:lnTo>
                    <a:pt x="4650727" y="51708"/>
                  </a:lnTo>
                  <a:lnTo>
                    <a:pt x="4956640" y="55598"/>
                  </a:lnTo>
                  <a:lnTo>
                    <a:pt x="5260540" y="61145"/>
                  </a:lnTo>
                  <a:lnTo>
                    <a:pt x="5561354" y="68263"/>
                  </a:lnTo>
                  <a:lnTo>
                    <a:pt x="5801525" y="75589"/>
                  </a:lnTo>
                  <a:lnTo>
                    <a:pt x="5991265" y="82460"/>
                  </a:lnTo>
                  <a:lnTo>
                    <a:pt x="6524197" y="104485"/>
                  </a:lnTo>
                  <a:lnTo>
                    <a:pt x="6675111" y="109854"/>
                  </a:lnTo>
                  <a:lnTo>
                    <a:pt x="6875018" y="115697"/>
                  </a:lnTo>
                  <a:lnTo>
                    <a:pt x="7068985" y="120155"/>
                  </a:lnTo>
                  <a:lnTo>
                    <a:pt x="7319177" y="124423"/>
                  </a:lnTo>
                  <a:lnTo>
                    <a:pt x="7627565" y="127840"/>
                  </a:lnTo>
                  <a:lnTo>
                    <a:pt x="7993335" y="129821"/>
                  </a:lnTo>
                  <a:lnTo>
                    <a:pt x="8642404" y="129067"/>
                  </a:lnTo>
                  <a:lnTo>
                    <a:pt x="8893320" y="127621"/>
                  </a:lnTo>
                  <a:lnTo>
                    <a:pt x="9040937" y="125994"/>
                  </a:lnTo>
                  <a:lnTo>
                    <a:pt x="9143746" y="124460"/>
                  </a:lnTo>
                  <a:lnTo>
                    <a:pt x="9143746" y="1015"/>
                  </a:lnTo>
                  <a:lnTo>
                    <a:pt x="7586853" y="1015"/>
                  </a:lnTo>
                  <a:lnTo>
                    <a:pt x="7586853" y="380"/>
                  </a:lnTo>
                  <a:lnTo>
                    <a:pt x="7580122" y="126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529" y="34036"/>
              <a:ext cx="8195945" cy="140970"/>
            </a:xfrm>
            <a:custGeom>
              <a:avLst/>
              <a:gdLst/>
              <a:ahLst/>
              <a:cxnLst/>
              <a:rect l="l" t="t" r="r" b="b"/>
              <a:pathLst>
                <a:path w="8195945" h="140970">
                  <a:moveTo>
                    <a:pt x="8179" y="0"/>
                  </a:moveTo>
                  <a:lnTo>
                    <a:pt x="14029" y="46958"/>
                  </a:lnTo>
                  <a:lnTo>
                    <a:pt x="108118" y="83474"/>
                  </a:lnTo>
                  <a:lnTo>
                    <a:pt x="340119" y="108965"/>
                  </a:lnTo>
                  <a:lnTo>
                    <a:pt x="386873" y="110989"/>
                  </a:lnTo>
                  <a:lnTo>
                    <a:pt x="526779" y="115715"/>
                  </a:lnTo>
                  <a:lnTo>
                    <a:pt x="735295" y="120772"/>
                  </a:lnTo>
                  <a:lnTo>
                    <a:pt x="1029278" y="125863"/>
                  </a:lnTo>
                  <a:lnTo>
                    <a:pt x="1531333" y="131702"/>
                  </a:lnTo>
                  <a:lnTo>
                    <a:pt x="2299315" y="136959"/>
                  </a:lnTo>
                  <a:lnTo>
                    <a:pt x="3521419" y="140399"/>
                  </a:lnTo>
                  <a:lnTo>
                    <a:pt x="5721565" y="137842"/>
                  </a:lnTo>
                  <a:lnTo>
                    <a:pt x="7553414" y="127380"/>
                  </a:lnTo>
                  <a:lnTo>
                    <a:pt x="7875057" y="122654"/>
                  </a:lnTo>
                  <a:lnTo>
                    <a:pt x="8049158" y="109569"/>
                  </a:lnTo>
                  <a:lnTo>
                    <a:pt x="8135915" y="77767"/>
                  </a:lnTo>
                  <a:lnTo>
                    <a:pt x="8195526" y="16890"/>
                  </a:lnTo>
                  <a:lnTo>
                    <a:pt x="8179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04821" y="47492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6365" y="0"/>
                </a:moveTo>
                <a:lnTo>
                  <a:pt x="10093" y="1160"/>
                </a:lnTo>
                <a:lnTo>
                  <a:pt x="4562" y="4800"/>
                </a:lnTo>
                <a:lnTo>
                  <a:pt x="1082" y="10175"/>
                </a:lnTo>
                <a:lnTo>
                  <a:pt x="0" y="16363"/>
                </a:lnTo>
                <a:lnTo>
                  <a:pt x="1265" y="22552"/>
                </a:lnTo>
                <a:lnTo>
                  <a:pt x="4829" y="27927"/>
                </a:lnTo>
                <a:lnTo>
                  <a:pt x="10323" y="31610"/>
                </a:lnTo>
                <a:lnTo>
                  <a:pt x="16503" y="32867"/>
                </a:lnTo>
                <a:lnTo>
                  <a:pt x="22631" y="31724"/>
                </a:lnTo>
                <a:lnTo>
                  <a:pt x="27968" y="28206"/>
                </a:lnTo>
                <a:lnTo>
                  <a:pt x="31640" y="22708"/>
                </a:lnTo>
                <a:lnTo>
                  <a:pt x="32864" y="16498"/>
                </a:lnTo>
                <a:lnTo>
                  <a:pt x="31640" y="10291"/>
                </a:lnTo>
                <a:lnTo>
                  <a:pt x="27968" y="4800"/>
                </a:lnTo>
                <a:lnTo>
                  <a:pt x="22587" y="1239"/>
                </a:lnTo>
                <a:lnTo>
                  <a:pt x="163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0171" y="433974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8780" y="0"/>
                </a:moveTo>
                <a:lnTo>
                  <a:pt x="12317" y="432"/>
                </a:lnTo>
                <a:lnTo>
                  <a:pt x="6496" y="3280"/>
                </a:lnTo>
                <a:lnTo>
                  <a:pt x="2045" y="8354"/>
                </a:lnTo>
                <a:lnTo>
                  <a:pt x="0" y="14596"/>
                </a:lnTo>
                <a:lnTo>
                  <a:pt x="442" y="21053"/>
                </a:lnTo>
                <a:lnTo>
                  <a:pt x="3242" y="26926"/>
                </a:lnTo>
                <a:lnTo>
                  <a:pt x="8268" y="31417"/>
                </a:lnTo>
                <a:lnTo>
                  <a:pt x="14446" y="33429"/>
                </a:lnTo>
                <a:lnTo>
                  <a:pt x="20826" y="32859"/>
                </a:lnTo>
                <a:lnTo>
                  <a:pt x="26610" y="29974"/>
                </a:lnTo>
                <a:lnTo>
                  <a:pt x="31001" y="25042"/>
                </a:lnTo>
                <a:lnTo>
                  <a:pt x="33160" y="18659"/>
                </a:lnTo>
                <a:lnTo>
                  <a:pt x="32748" y="12239"/>
                </a:lnTo>
                <a:lnTo>
                  <a:pt x="30001" y="6502"/>
                </a:lnTo>
                <a:lnTo>
                  <a:pt x="25159" y="2169"/>
                </a:lnTo>
                <a:lnTo>
                  <a:pt x="18780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9930" y="490278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557" y="0"/>
                </a:moveTo>
                <a:lnTo>
                  <a:pt x="8814" y="1060"/>
                </a:lnTo>
                <a:lnTo>
                  <a:pt x="3428" y="6129"/>
                </a:lnTo>
                <a:lnTo>
                  <a:pt x="0" y="11920"/>
                </a:lnTo>
                <a:lnTo>
                  <a:pt x="1904" y="19769"/>
                </a:lnTo>
                <a:lnTo>
                  <a:pt x="7874" y="22766"/>
                </a:lnTo>
                <a:lnTo>
                  <a:pt x="14224" y="26487"/>
                </a:lnTo>
                <a:lnTo>
                  <a:pt x="21590" y="23680"/>
                </a:lnTo>
                <a:lnTo>
                  <a:pt x="26162" y="15654"/>
                </a:lnTo>
                <a:lnTo>
                  <a:pt x="26797" y="12441"/>
                </a:lnTo>
                <a:lnTo>
                  <a:pt x="25780" y="9063"/>
                </a:lnTo>
                <a:lnTo>
                  <a:pt x="21824" y="2737"/>
                </a:lnTo>
                <a:lnTo>
                  <a:pt x="1555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32341" y="47507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37" y="0"/>
                </a:moveTo>
                <a:lnTo>
                  <a:pt x="11523" y="423"/>
                </a:lnTo>
                <a:lnTo>
                  <a:pt x="6103" y="3060"/>
                </a:lnTo>
                <a:lnTo>
                  <a:pt x="1982" y="7722"/>
                </a:lnTo>
                <a:lnTo>
                  <a:pt x="0" y="13628"/>
                </a:lnTo>
                <a:lnTo>
                  <a:pt x="410" y="19652"/>
                </a:lnTo>
                <a:lnTo>
                  <a:pt x="3036" y="25083"/>
                </a:lnTo>
                <a:lnTo>
                  <a:pt x="7697" y="29210"/>
                </a:lnTo>
                <a:lnTo>
                  <a:pt x="13771" y="31300"/>
                </a:lnTo>
                <a:lnTo>
                  <a:pt x="19905" y="30930"/>
                </a:lnTo>
                <a:lnTo>
                  <a:pt x="25396" y="28308"/>
                </a:lnTo>
                <a:lnTo>
                  <a:pt x="29541" y="23648"/>
                </a:lnTo>
                <a:lnTo>
                  <a:pt x="31499" y="17741"/>
                </a:lnTo>
                <a:lnTo>
                  <a:pt x="31017" y="11700"/>
                </a:lnTo>
                <a:lnTo>
                  <a:pt x="28273" y="6217"/>
                </a:lnTo>
                <a:lnTo>
                  <a:pt x="23445" y="1981"/>
                </a:lnTo>
                <a:lnTo>
                  <a:pt x="1753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75776" y="439107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018" y="0"/>
                </a:moveTo>
                <a:lnTo>
                  <a:pt x="8127" y="2108"/>
                </a:lnTo>
                <a:lnTo>
                  <a:pt x="0" y="16052"/>
                </a:lnTo>
                <a:lnTo>
                  <a:pt x="2540" y="25171"/>
                </a:lnTo>
                <a:lnTo>
                  <a:pt x="16128" y="33045"/>
                </a:lnTo>
                <a:lnTo>
                  <a:pt x="25273" y="30594"/>
                </a:lnTo>
                <a:lnTo>
                  <a:pt x="33274" y="16649"/>
                </a:lnTo>
                <a:lnTo>
                  <a:pt x="30606" y="7873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95629" y="482255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7742" y="0"/>
                </a:moveTo>
                <a:lnTo>
                  <a:pt x="0" y="20580"/>
                </a:lnTo>
                <a:lnTo>
                  <a:pt x="2172" y="27383"/>
                </a:lnTo>
                <a:lnTo>
                  <a:pt x="6750" y="32846"/>
                </a:lnTo>
                <a:lnTo>
                  <a:pt x="13269" y="36259"/>
                </a:lnTo>
                <a:lnTo>
                  <a:pt x="19645" y="37106"/>
                </a:lnTo>
                <a:lnTo>
                  <a:pt x="25699" y="35849"/>
                </a:lnTo>
                <a:lnTo>
                  <a:pt x="37282" y="16659"/>
                </a:lnTo>
                <a:lnTo>
                  <a:pt x="35129" y="9845"/>
                </a:lnTo>
                <a:lnTo>
                  <a:pt x="30618" y="4309"/>
                </a:lnTo>
                <a:lnTo>
                  <a:pt x="24191" y="851"/>
                </a:lnTo>
                <a:lnTo>
                  <a:pt x="1774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5091" y="431824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732" y="0"/>
                </a:moveTo>
                <a:lnTo>
                  <a:pt x="8872" y="996"/>
                </a:lnTo>
                <a:lnTo>
                  <a:pt x="3428" y="6037"/>
                </a:lnTo>
                <a:lnTo>
                  <a:pt x="0" y="11815"/>
                </a:lnTo>
                <a:lnTo>
                  <a:pt x="2031" y="19321"/>
                </a:lnTo>
                <a:lnTo>
                  <a:pt x="14477" y="26484"/>
                </a:lnTo>
                <a:lnTo>
                  <a:pt x="21716" y="23715"/>
                </a:lnTo>
                <a:lnTo>
                  <a:pt x="26288" y="15676"/>
                </a:lnTo>
                <a:lnTo>
                  <a:pt x="26924" y="12514"/>
                </a:lnTo>
                <a:lnTo>
                  <a:pt x="26034" y="9174"/>
                </a:lnTo>
                <a:lnTo>
                  <a:pt x="22092" y="2806"/>
                </a:lnTo>
                <a:lnTo>
                  <a:pt x="1573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7409" y="4183367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20">
                <a:moveTo>
                  <a:pt x="16637" y="0"/>
                </a:moveTo>
                <a:lnTo>
                  <a:pt x="8000" y="2298"/>
                </a:lnTo>
                <a:lnTo>
                  <a:pt x="0" y="16243"/>
                </a:lnTo>
                <a:lnTo>
                  <a:pt x="2286" y="24853"/>
                </a:lnTo>
                <a:lnTo>
                  <a:pt x="16256" y="32905"/>
                </a:lnTo>
                <a:lnTo>
                  <a:pt x="25146" y="30797"/>
                </a:lnTo>
                <a:lnTo>
                  <a:pt x="33274" y="16852"/>
                </a:lnTo>
                <a:lnTo>
                  <a:pt x="30607" y="8051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9978" y="49620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165" y="0"/>
                </a:moveTo>
                <a:lnTo>
                  <a:pt x="13910" y="535"/>
                </a:lnTo>
                <a:lnTo>
                  <a:pt x="7369" y="3690"/>
                </a:lnTo>
                <a:lnTo>
                  <a:pt x="2448" y="9222"/>
                </a:lnTo>
                <a:lnTo>
                  <a:pt x="0" y="16454"/>
                </a:lnTo>
                <a:lnTo>
                  <a:pt x="480" y="23794"/>
                </a:lnTo>
                <a:lnTo>
                  <a:pt x="3627" y="30369"/>
                </a:lnTo>
                <a:lnTo>
                  <a:pt x="9179" y="35308"/>
                </a:lnTo>
                <a:lnTo>
                  <a:pt x="16394" y="37739"/>
                </a:lnTo>
                <a:lnTo>
                  <a:pt x="23752" y="37224"/>
                </a:lnTo>
                <a:lnTo>
                  <a:pt x="30396" y="33992"/>
                </a:lnTo>
                <a:lnTo>
                  <a:pt x="35468" y="28272"/>
                </a:lnTo>
                <a:lnTo>
                  <a:pt x="37766" y="21228"/>
                </a:lnTo>
                <a:lnTo>
                  <a:pt x="37183" y="13966"/>
                </a:lnTo>
                <a:lnTo>
                  <a:pt x="33932" y="7369"/>
                </a:lnTo>
                <a:lnTo>
                  <a:pt x="28229" y="2326"/>
                </a:lnTo>
                <a:lnTo>
                  <a:pt x="211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1577" y="50564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0454" y="0"/>
                </a:moveTo>
                <a:lnTo>
                  <a:pt x="13487" y="542"/>
                </a:lnTo>
                <a:lnTo>
                  <a:pt x="7163" y="3667"/>
                </a:lnTo>
                <a:lnTo>
                  <a:pt x="2327" y="9174"/>
                </a:lnTo>
                <a:lnTo>
                  <a:pt x="0" y="16138"/>
                </a:lnTo>
                <a:lnTo>
                  <a:pt x="470" y="23182"/>
                </a:lnTo>
                <a:lnTo>
                  <a:pt x="3488" y="29487"/>
                </a:lnTo>
                <a:lnTo>
                  <a:pt x="8804" y="34233"/>
                </a:lnTo>
                <a:lnTo>
                  <a:pt x="15716" y="36575"/>
                </a:lnTo>
                <a:lnTo>
                  <a:pt x="22758" y="36084"/>
                </a:lnTo>
                <a:lnTo>
                  <a:pt x="29110" y="32972"/>
                </a:lnTo>
                <a:lnTo>
                  <a:pt x="33950" y="27453"/>
                </a:lnTo>
                <a:lnTo>
                  <a:pt x="36345" y="20500"/>
                </a:lnTo>
                <a:lnTo>
                  <a:pt x="35871" y="13444"/>
                </a:lnTo>
                <a:lnTo>
                  <a:pt x="32754" y="7088"/>
                </a:lnTo>
                <a:lnTo>
                  <a:pt x="27219" y="2237"/>
                </a:lnTo>
                <a:lnTo>
                  <a:pt x="20454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1708" y="456114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89" y="0"/>
                </a:moveTo>
                <a:lnTo>
                  <a:pt x="11598" y="429"/>
                </a:lnTo>
                <a:lnTo>
                  <a:pt x="6155" y="3076"/>
                </a:lnTo>
                <a:lnTo>
                  <a:pt x="1962" y="7752"/>
                </a:lnTo>
                <a:lnTo>
                  <a:pt x="0" y="13654"/>
                </a:lnTo>
                <a:lnTo>
                  <a:pt x="454" y="19670"/>
                </a:lnTo>
                <a:lnTo>
                  <a:pt x="3123" y="25092"/>
                </a:lnTo>
                <a:lnTo>
                  <a:pt x="7804" y="29215"/>
                </a:lnTo>
                <a:lnTo>
                  <a:pt x="13858" y="31304"/>
                </a:lnTo>
                <a:lnTo>
                  <a:pt x="19948" y="30942"/>
                </a:lnTo>
                <a:lnTo>
                  <a:pt x="25396" y="28333"/>
                </a:lnTo>
                <a:lnTo>
                  <a:pt x="29521" y="23678"/>
                </a:lnTo>
                <a:lnTo>
                  <a:pt x="31551" y="17751"/>
                </a:lnTo>
                <a:lnTo>
                  <a:pt x="31093" y="11702"/>
                </a:lnTo>
                <a:lnTo>
                  <a:pt x="28324" y="6215"/>
                </a:lnTo>
                <a:lnTo>
                  <a:pt x="23425" y="1974"/>
                </a:lnTo>
                <a:lnTo>
                  <a:pt x="17589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33560" y="447575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17018" y="0"/>
                </a:moveTo>
                <a:lnTo>
                  <a:pt x="9548" y="1149"/>
                </a:lnTo>
                <a:lnTo>
                  <a:pt x="3556" y="6727"/>
                </a:lnTo>
                <a:lnTo>
                  <a:pt x="0" y="12849"/>
                </a:lnTo>
                <a:lnTo>
                  <a:pt x="2540" y="21104"/>
                </a:lnTo>
                <a:lnTo>
                  <a:pt x="15748" y="28736"/>
                </a:lnTo>
                <a:lnTo>
                  <a:pt x="23749" y="25739"/>
                </a:lnTo>
                <a:lnTo>
                  <a:pt x="28829" y="16951"/>
                </a:lnTo>
                <a:lnTo>
                  <a:pt x="29337" y="13369"/>
                </a:lnTo>
                <a:lnTo>
                  <a:pt x="28194" y="9636"/>
                </a:lnTo>
                <a:lnTo>
                  <a:pt x="23915" y="2941"/>
                </a:lnTo>
                <a:lnTo>
                  <a:pt x="17018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8543543" y="4343400"/>
            <a:ext cx="587375" cy="800100"/>
            <a:chOff x="8543543" y="4343400"/>
            <a:chExt cx="587375" cy="800100"/>
          </a:xfrm>
        </p:grpSpPr>
        <p:sp>
          <p:nvSpPr>
            <p:cNvPr id="21" name="object 21"/>
            <p:cNvSpPr/>
            <p:nvPr/>
          </p:nvSpPr>
          <p:spPr>
            <a:xfrm>
              <a:off x="8543543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324484" y="221330"/>
                  </a:moveTo>
                  <a:lnTo>
                    <a:pt x="318261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8" y="232079"/>
                  </a:lnTo>
                  <a:lnTo>
                    <a:pt x="400278" y="232079"/>
                  </a:lnTo>
                  <a:lnTo>
                    <a:pt x="395477" y="230807"/>
                  </a:lnTo>
                  <a:lnTo>
                    <a:pt x="395159" y="229958"/>
                  </a:lnTo>
                  <a:lnTo>
                    <a:pt x="391286" y="229958"/>
                  </a:lnTo>
                  <a:lnTo>
                    <a:pt x="367642" y="222779"/>
                  </a:lnTo>
                  <a:lnTo>
                    <a:pt x="336930" y="222779"/>
                  </a:lnTo>
                  <a:lnTo>
                    <a:pt x="330707" y="221825"/>
                  </a:lnTo>
                  <a:lnTo>
                    <a:pt x="324484" y="221330"/>
                  </a:lnTo>
                  <a:close/>
                </a:path>
                <a:path w="506095" h="268604">
                  <a:moveTo>
                    <a:pt x="400278" y="232079"/>
                  </a:moveTo>
                  <a:lnTo>
                    <a:pt x="364108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5" y="262562"/>
                  </a:lnTo>
                  <a:lnTo>
                    <a:pt x="504825" y="262598"/>
                  </a:lnTo>
                  <a:lnTo>
                    <a:pt x="505967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5" h="268604">
                  <a:moveTo>
                    <a:pt x="283590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6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0" y="129171"/>
                  </a:lnTo>
                  <a:close/>
                </a:path>
                <a:path w="506095" h="268604">
                  <a:moveTo>
                    <a:pt x="287480" y="186745"/>
                  </a:moveTo>
                  <a:lnTo>
                    <a:pt x="251840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0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0" y="193959"/>
                  </a:lnTo>
                  <a:lnTo>
                    <a:pt x="287480" y="186745"/>
                  </a:lnTo>
                  <a:close/>
                </a:path>
                <a:path w="506095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6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0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5" h="268604">
                  <a:moveTo>
                    <a:pt x="195833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3" y="91058"/>
                  </a:lnTo>
                  <a:close/>
                </a:path>
                <a:path w="506095" h="268604">
                  <a:moveTo>
                    <a:pt x="188280" y="135508"/>
                  </a:moveTo>
                  <a:lnTo>
                    <a:pt x="163195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5" h="268604">
                  <a:moveTo>
                    <a:pt x="97916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6" y="156368"/>
                  </a:lnTo>
                  <a:lnTo>
                    <a:pt x="94233" y="156368"/>
                  </a:lnTo>
                  <a:lnTo>
                    <a:pt x="147786" y="144001"/>
                  </a:lnTo>
                  <a:lnTo>
                    <a:pt x="163195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6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6" y="114744"/>
                  </a:lnTo>
                  <a:close/>
                </a:path>
                <a:path w="506095" h="268604">
                  <a:moveTo>
                    <a:pt x="103885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0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5" y="28778"/>
                  </a:lnTo>
                  <a:close/>
                </a:path>
                <a:path w="506095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6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6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51569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20" h="768350">
                  <a:moveTo>
                    <a:pt x="16001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79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5" y="763136"/>
                  </a:lnTo>
                  <a:lnTo>
                    <a:pt x="258190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6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5" y="554443"/>
                  </a:lnTo>
                  <a:lnTo>
                    <a:pt x="132429" y="521201"/>
                  </a:lnTo>
                  <a:lnTo>
                    <a:pt x="102234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1" y="465797"/>
                  </a:lnTo>
                  <a:close/>
                </a:path>
                <a:path w="261620" h="768350">
                  <a:moveTo>
                    <a:pt x="213359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6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20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59" y="417868"/>
                  </a:lnTo>
                  <a:close/>
                </a:path>
                <a:path w="261620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6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5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5" y="448830"/>
                  </a:lnTo>
                  <a:lnTo>
                    <a:pt x="135946" y="417868"/>
                  </a:lnTo>
                  <a:lnTo>
                    <a:pt x="134523" y="409371"/>
                  </a:lnTo>
                  <a:lnTo>
                    <a:pt x="120776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20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6" y="365840"/>
                  </a:lnTo>
                  <a:lnTo>
                    <a:pt x="141565" y="406919"/>
                  </a:lnTo>
                  <a:lnTo>
                    <a:pt x="141985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20" h="768350">
                  <a:moveTo>
                    <a:pt x="2539" y="140004"/>
                  </a:moveTo>
                  <a:lnTo>
                    <a:pt x="5587" y="190906"/>
                  </a:lnTo>
                  <a:lnTo>
                    <a:pt x="29590" y="236702"/>
                  </a:lnTo>
                  <a:lnTo>
                    <a:pt x="64785" y="269217"/>
                  </a:lnTo>
                  <a:lnTo>
                    <a:pt x="106933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6" y="409371"/>
                  </a:lnTo>
                  <a:lnTo>
                    <a:pt x="134523" y="409371"/>
                  </a:lnTo>
                  <a:lnTo>
                    <a:pt x="130889" y="387678"/>
                  </a:lnTo>
                  <a:lnTo>
                    <a:pt x="126644" y="357003"/>
                  </a:lnTo>
                  <a:lnTo>
                    <a:pt x="123316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5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39" y="140004"/>
                  </a:lnTo>
                  <a:close/>
                </a:path>
                <a:path w="261620" h="768350">
                  <a:moveTo>
                    <a:pt x="173735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8" y="237243"/>
                  </a:lnTo>
                  <a:lnTo>
                    <a:pt x="176323" y="187950"/>
                  </a:lnTo>
                  <a:lnTo>
                    <a:pt x="173735" y="137464"/>
                  </a:lnTo>
                  <a:close/>
                </a:path>
                <a:path w="261620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7" y="101134"/>
                  </a:lnTo>
                  <a:lnTo>
                    <a:pt x="96062" y="153090"/>
                  </a:lnTo>
                  <a:lnTo>
                    <a:pt x="104394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5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53880" y="4626127"/>
              <a:ext cx="177165" cy="459105"/>
            </a:xfrm>
            <a:custGeom>
              <a:avLst/>
              <a:gdLst/>
              <a:ahLst/>
              <a:cxnLst/>
              <a:rect l="l" t="t" r="r" b="b"/>
              <a:pathLst>
                <a:path w="177165" h="459104">
                  <a:moveTo>
                    <a:pt x="18923" y="284264"/>
                  </a:moveTo>
                  <a:lnTo>
                    <a:pt x="36984" y="309231"/>
                  </a:lnTo>
                  <a:lnTo>
                    <a:pt x="59594" y="329796"/>
                  </a:lnTo>
                  <a:lnTo>
                    <a:pt x="85967" y="345289"/>
                  </a:lnTo>
                  <a:lnTo>
                    <a:pt x="115316" y="355041"/>
                  </a:lnTo>
                  <a:lnTo>
                    <a:pt x="126825" y="381230"/>
                  </a:lnTo>
                  <a:lnTo>
                    <a:pt x="153463" y="431955"/>
                  </a:lnTo>
                  <a:lnTo>
                    <a:pt x="171576" y="458486"/>
                  </a:lnTo>
                  <a:lnTo>
                    <a:pt x="173227" y="457854"/>
                  </a:lnTo>
                  <a:lnTo>
                    <a:pt x="175387" y="456966"/>
                  </a:lnTo>
                  <a:lnTo>
                    <a:pt x="176784" y="454409"/>
                  </a:lnTo>
                  <a:lnTo>
                    <a:pt x="175260" y="451834"/>
                  </a:lnTo>
                  <a:lnTo>
                    <a:pt x="163665" y="432876"/>
                  </a:lnTo>
                  <a:lnTo>
                    <a:pt x="152701" y="413617"/>
                  </a:lnTo>
                  <a:lnTo>
                    <a:pt x="142380" y="394012"/>
                  </a:lnTo>
                  <a:lnTo>
                    <a:pt x="132715" y="374015"/>
                  </a:lnTo>
                  <a:lnTo>
                    <a:pt x="134660" y="370484"/>
                  </a:lnTo>
                  <a:lnTo>
                    <a:pt x="131318" y="370484"/>
                  </a:lnTo>
                  <a:lnTo>
                    <a:pt x="122439" y="350411"/>
                  </a:lnTo>
                  <a:lnTo>
                    <a:pt x="115305" y="332549"/>
                  </a:lnTo>
                  <a:lnTo>
                    <a:pt x="106552" y="332549"/>
                  </a:lnTo>
                  <a:lnTo>
                    <a:pt x="72009" y="298627"/>
                  </a:lnTo>
                  <a:lnTo>
                    <a:pt x="32718" y="286297"/>
                  </a:lnTo>
                  <a:lnTo>
                    <a:pt x="18923" y="284264"/>
                  </a:lnTo>
                  <a:close/>
                </a:path>
                <a:path w="177165" h="459104">
                  <a:moveTo>
                    <a:pt x="136651" y="248678"/>
                  </a:moveTo>
                  <a:lnTo>
                    <a:pt x="130049" y="278849"/>
                  </a:lnTo>
                  <a:lnTo>
                    <a:pt x="126906" y="309231"/>
                  </a:lnTo>
                  <a:lnTo>
                    <a:pt x="126941" y="313597"/>
                  </a:lnTo>
                  <a:lnTo>
                    <a:pt x="127275" y="340049"/>
                  </a:lnTo>
                  <a:lnTo>
                    <a:pt x="131318" y="370484"/>
                  </a:lnTo>
                  <a:lnTo>
                    <a:pt x="134660" y="370484"/>
                  </a:lnTo>
                  <a:lnTo>
                    <a:pt x="139082" y="362457"/>
                  </a:lnTo>
                  <a:lnTo>
                    <a:pt x="143367" y="349931"/>
                  </a:lnTo>
                  <a:lnTo>
                    <a:pt x="145913" y="336740"/>
                  </a:lnTo>
                  <a:lnTo>
                    <a:pt x="147066" y="323189"/>
                  </a:lnTo>
                  <a:lnTo>
                    <a:pt x="147064" y="304328"/>
                  </a:lnTo>
                  <a:lnTo>
                    <a:pt x="145335" y="285562"/>
                  </a:lnTo>
                  <a:lnTo>
                    <a:pt x="141868" y="266982"/>
                  </a:lnTo>
                  <a:lnTo>
                    <a:pt x="136651" y="248678"/>
                  </a:lnTo>
                  <a:close/>
                </a:path>
                <a:path w="177165" h="459104">
                  <a:moveTo>
                    <a:pt x="4318" y="188531"/>
                  </a:moveTo>
                  <a:lnTo>
                    <a:pt x="16325" y="213682"/>
                  </a:lnTo>
                  <a:lnTo>
                    <a:pt x="34274" y="234462"/>
                  </a:lnTo>
                  <a:lnTo>
                    <a:pt x="57056" y="249901"/>
                  </a:lnTo>
                  <a:lnTo>
                    <a:pt x="83566" y="259029"/>
                  </a:lnTo>
                  <a:lnTo>
                    <a:pt x="88532" y="277690"/>
                  </a:lnTo>
                  <a:lnTo>
                    <a:pt x="94059" y="296203"/>
                  </a:lnTo>
                  <a:lnTo>
                    <a:pt x="100085" y="314509"/>
                  </a:lnTo>
                  <a:lnTo>
                    <a:pt x="106552" y="332549"/>
                  </a:lnTo>
                  <a:lnTo>
                    <a:pt x="115305" y="332549"/>
                  </a:lnTo>
                  <a:lnTo>
                    <a:pt x="114216" y="329796"/>
                  </a:lnTo>
                  <a:lnTo>
                    <a:pt x="106884" y="309231"/>
                  </a:lnTo>
                  <a:lnTo>
                    <a:pt x="100329" y="288378"/>
                  </a:lnTo>
                  <a:lnTo>
                    <a:pt x="107969" y="269532"/>
                  </a:lnTo>
                  <a:lnTo>
                    <a:pt x="94869" y="269532"/>
                  </a:lnTo>
                  <a:lnTo>
                    <a:pt x="90199" y="251520"/>
                  </a:lnTo>
                  <a:lnTo>
                    <a:pt x="89007" y="246240"/>
                  </a:lnTo>
                  <a:lnTo>
                    <a:pt x="80264" y="246240"/>
                  </a:lnTo>
                  <a:lnTo>
                    <a:pt x="65986" y="226268"/>
                  </a:lnTo>
                  <a:lnTo>
                    <a:pt x="48148" y="209623"/>
                  </a:lnTo>
                  <a:lnTo>
                    <a:pt x="27382" y="196859"/>
                  </a:lnTo>
                  <a:lnTo>
                    <a:pt x="4318" y="188531"/>
                  </a:lnTo>
                  <a:close/>
                </a:path>
                <a:path w="177165" h="459104">
                  <a:moveTo>
                    <a:pt x="113792" y="172847"/>
                  </a:moveTo>
                  <a:lnTo>
                    <a:pt x="102655" y="195378"/>
                  </a:lnTo>
                  <a:lnTo>
                    <a:pt x="95662" y="219422"/>
                  </a:lnTo>
                  <a:lnTo>
                    <a:pt x="93003" y="244350"/>
                  </a:lnTo>
                  <a:lnTo>
                    <a:pt x="94869" y="269532"/>
                  </a:lnTo>
                  <a:lnTo>
                    <a:pt x="107969" y="269532"/>
                  </a:lnTo>
                  <a:lnTo>
                    <a:pt x="111523" y="260765"/>
                  </a:lnTo>
                  <a:lnTo>
                    <a:pt x="117586" y="231755"/>
                  </a:lnTo>
                  <a:lnTo>
                    <a:pt x="118385" y="202175"/>
                  </a:lnTo>
                  <a:lnTo>
                    <a:pt x="113792" y="172847"/>
                  </a:lnTo>
                  <a:close/>
                </a:path>
                <a:path w="177165" h="459104">
                  <a:moveTo>
                    <a:pt x="0" y="87668"/>
                  </a:moveTo>
                  <a:lnTo>
                    <a:pt x="10233" y="132918"/>
                  </a:lnTo>
                  <a:lnTo>
                    <a:pt x="41751" y="163747"/>
                  </a:lnTo>
                  <a:lnTo>
                    <a:pt x="68325" y="175971"/>
                  </a:lnTo>
                  <a:lnTo>
                    <a:pt x="70673" y="193639"/>
                  </a:lnTo>
                  <a:lnTo>
                    <a:pt x="73485" y="211253"/>
                  </a:lnTo>
                  <a:lnTo>
                    <a:pt x="76702" y="228793"/>
                  </a:lnTo>
                  <a:lnTo>
                    <a:pt x="80264" y="246240"/>
                  </a:lnTo>
                  <a:lnTo>
                    <a:pt x="89007" y="246240"/>
                  </a:lnTo>
                  <a:lnTo>
                    <a:pt x="86090" y="233327"/>
                  </a:lnTo>
                  <a:lnTo>
                    <a:pt x="82528" y="214996"/>
                  </a:lnTo>
                  <a:lnTo>
                    <a:pt x="79501" y="196570"/>
                  </a:lnTo>
                  <a:lnTo>
                    <a:pt x="92202" y="174078"/>
                  </a:lnTo>
                  <a:lnTo>
                    <a:pt x="76200" y="174078"/>
                  </a:lnTo>
                  <a:lnTo>
                    <a:pt x="74906" y="161636"/>
                  </a:lnTo>
                  <a:lnTo>
                    <a:pt x="74615" y="158508"/>
                  </a:lnTo>
                  <a:lnTo>
                    <a:pt x="66167" y="158508"/>
                  </a:lnTo>
                  <a:lnTo>
                    <a:pt x="46100" y="123202"/>
                  </a:lnTo>
                  <a:lnTo>
                    <a:pt x="12757" y="95127"/>
                  </a:lnTo>
                  <a:lnTo>
                    <a:pt x="0" y="87668"/>
                  </a:lnTo>
                  <a:close/>
                </a:path>
                <a:path w="177165" h="459104">
                  <a:moveTo>
                    <a:pt x="103632" y="81254"/>
                  </a:moveTo>
                  <a:lnTo>
                    <a:pt x="92666" y="103075"/>
                  </a:lnTo>
                  <a:lnTo>
                    <a:pt x="84391" y="125985"/>
                  </a:lnTo>
                  <a:lnTo>
                    <a:pt x="78869" y="149820"/>
                  </a:lnTo>
                  <a:lnTo>
                    <a:pt x="76200" y="174078"/>
                  </a:lnTo>
                  <a:lnTo>
                    <a:pt x="92202" y="174078"/>
                  </a:lnTo>
                  <a:lnTo>
                    <a:pt x="94505" y="169999"/>
                  </a:lnTo>
                  <a:lnTo>
                    <a:pt x="103711" y="141308"/>
                  </a:lnTo>
                  <a:lnTo>
                    <a:pt x="106844" y="111418"/>
                  </a:lnTo>
                  <a:lnTo>
                    <a:pt x="103632" y="81254"/>
                  </a:lnTo>
                  <a:close/>
                </a:path>
                <a:path w="177165" h="459104">
                  <a:moveTo>
                    <a:pt x="66040" y="0"/>
                  </a:moveTo>
                  <a:lnTo>
                    <a:pt x="58128" y="30506"/>
                  </a:lnTo>
                  <a:lnTo>
                    <a:pt x="55038" y="61642"/>
                  </a:lnTo>
                  <a:lnTo>
                    <a:pt x="56878" y="92897"/>
                  </a:lnTo>
                  <a:lnTo>
                    <a:pt x="63753" y="123761"/>
                  </a:lnTo>
                  <a:lnTo>
                    <a:pt x="64241" y="132918"/>
                  </a:lnTo>
                  <a:lnTo>
                    <a:pt x="64789" y="141308"/>
                  </a:lnTo>
                  <a:lnTo>
                    <a:pt x="65432" y="149820"/>
                  </a:lnTo>
                  <a:lnTo>
                    <a:pt x="66167" y="158508"/>
                  </a:lnTo>
                  <a:lnTo>
                    <a:pt x="74615" y="158508"/>
                  </a:lnTo>
                  <a:lnTo>
                    <a:pt x="73739" y="149055"/>
                  </a:lnTo>
                  <a:lnTo>
                    <a:pt x="72842" y="136876"/>
                  </a:lnTo>
                  <a:lnTo>
                    <a:pt x="72263" y="124383"/>
                  </a:lnTo>
                  <a:lnTo>
                    <a:pt x="79434" y="93240"/>
                  </a:lnTo>
                  <a:lnTo>
                    <a:pt x="80772" y="61563"/>
                  </a:lnTo>
                  <a:lnTo>
                    <a:pt x="76299" y="30200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39301" y="4558322"/>
              <a:ext cx="440055" cy="585470"/>
            </a:xfrm>
            <a:custGeom>
              <a:avLst/>
              <a:gdLst/>
              <a:ahLst/>
              <a:cxnLst/>
              <a:rect l="l" t="t" r="r" b="b"/>
              <a:pathLst>
                <a:path w="440054" h="585470">
                  <a:moveTo>
                    <a:pt x="0" y="0"/>
                  </a:moveTo>
                  <a:lnTo>
                    <a:pt x="2593" y="47166"/>
                  </a:lnTo>
                  <a:lnTo>
                    <a:pt x="10949" y="93494"/>
                  </a:lnTo>
                  <a:lnTo>
                    <a:pt x="24299" y="138873"/>
                  </a:lnTo>
                  <a:lnTo>
                    <a:pt x="41875" y="183192"/>
                  </a:lnTo>
                  <a:lnTo>
                    <a:pt x="62907" y="226341"/>
                  </a:lnTo>
                  <a:lnTo>
                    <a:pt x="86628" y="268209"/>
                  </a:lnTo>
                  <a:lnTo>
                    <a:pt x="112268" y="308686"/>
                  </a:lnTo>
                  <a:lnTo>
                    <a:pt x="139186" y="347974"/>
                  </a:lnTo>
                  <a:lnTo>
                    <a:pt x="167598" y="386277"/>
                  </a:lnTo>
                  <a:lnTo>
                    <a:pt x="197566" y="423367"/>
                  </a:lnTo>
                  <a:lnTo>
                    <a:pt x="229155" y="459016"/>
                  </a:lnTo>
                  <a:lnTo>
                    <a:pt x="262429" y="492996"/>
                  </a:lnTo>
                  <a:lnTo>
                    <a:pt x="297451" y="525081"/>
                  </a:lnTo>
                  <a:lnTo>
                    <a:pt x="334287" y="555042"/>
                  </a:lnTo>
                  <a:lnTo>
                    <a:pt x="372999" y="582650"/>
                  </a:lnTo>
                  <a:lnTo>
                    <a:pt x="377103" y="585176"/>
                  </a:lnTo>
                  <a:lnTo>
                    <a:pt x="439744" y="585176"/>
                  </a:lnTo>
                  <a:lnTo>
                    <a:pt x="419211" y="562555"/>
                  </a:lnTo>
                  <a:lnTo>
                    <a:pt x="397115" y="530757"/>
                  </a:lnTo>
                  <a:lnTo>
                    <a:pt x="377698" y="497126"/>
                  </a:lnTo>
                  <a:lnTo>
                    <a:pt x="355049" y="453522"/>
                  </a:lnTo>
                  <a:lnTo>
                    <a:pt x="333573" y="409117"/>
                  </a:lnTo>
                  <a:lnTo>
                    <a:pt x="312617" y="364364"/>
                  </a:lnTo>
                  <a:lnTo>
                    <a:pt x="291530" y="319716"/>
                  </a:lnTo>
                  <a:lnTo>
                    <a:pt x="269659" y="275626"/>
                  </a:lnTo>
                  <a:lnTo>
                    <a:pt x="246351" y="232547"/>
                  </a:lnTo>
                  <a:lnTo>
                    <a:pt x="220955" y="190932"/>
                  </a:lnTo>
                  <a:lnTo>
                    <a:pt x="192819" y="151234"/>
                  </a:lnTo>
                  <a:lnTo>
                    <a:pt x="161290" y="113906"/>
                  </a:lnTo>
                  <a:lnTo>
                    <a:pt x="125587" y="79249"/>
                  </a:lnTo>
                  <a:lnTo>
                    <a:pt x="86550" y="48533"/>
                  </a:lnTo>
                  <a:lnTo>
                    <a:pt x="44561" y="2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0" y="3592301"/>
            <a:ext cx="1203683" cy="155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25855" y="251205"/>
            <a:ext cx="7642859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20"/>
              </a:lnSpc>
              <a:spcBef>
                <a:spcPts val="100"/>
              </a:spcBef>
            </a:pPr>
            <a:r>
              <a:rPr sz="2700" spc="195" dirty="0"/>
              <a:t>Doar </a:t>
            </a:r>
            <a:r>
              <a:rPr sz="2700" spc="210" dirty="0"/>
              <a:t>împreună </a:t>
            </a:r>
            <a:r>
              <a:rPr sz="2700" spc="140" dirty="0"/>
              <a:t>suntem</a:t>
            </a:r>
            <a:r>
              <a:rPr sz="2700" spc="-325" dirty="0"/>
              <a:t> </a:t>
            </a:r>
            <a:r>
              <a:rPr sz="2700" spc="190" dirty="0"/>
              <a:t>puternici!</a:t>
            </a:r>
            <a:endParaRPr sz="2700"/>
          </a:p>
          <a:p>
            <a:pPr algn="ctr">
              <a:lnSpc>
                <a:spcPts val="3579"/>
              </a:lnSpc>
            </a:pPr>
            <a:r>
              <a:rPr sz="3000" spc="140" dirty="0">
                <a:solidFill>
                  <a:srgbClr val="DF6666"/>
                </a:solidFill>
              </a:rPr>
              <a:t>Spunem </a:t>
            </a:r>
            <a:r>
              <a:rPr sz="3000" spc="180" dirty="0">
                <a:solidFill>
                  <a:srgbClr val="DF6666"/>
                </a:solidFill>
              </a:rPr>
              <a:t>da </a:t>
            </a:r>
            <a:r>
              <a:rPr sz="3000" spc="150" dirty="0">
                <a:solidFill>
                  <a:srgbClr val="DF6666"/>
                </a:solidFill>
              </a:rPr>
              <a:t>sau </a:t>
            </a:r>
            <a:r>
              <a:rPr sz="3000" spc="190" dirty="0">
                <a:solidFill>
                  <a:srgbClr val="DF6666"/>
                </a:solidFill>
              </a:rPr>
              <a:t>nu </a:t>
            </a:r>
            <a:r>
              <a:rPr sz="3000" spc="120" dirty="0">
                <a:solidFill>
                  <a:srgbClr val="DF6666"/>
                </a:solidFill>
              </a:rPr>
              <a:t>STOP</a:t>
            </a:r>
            <a:r>
              <a:rPr sz="3000" spc="-434" dirty="0">
                <a:solidFill>
                  <a:srgbClr val="DF6666"/>
                </a:solidFill>
              </a:rPr>
              <a:t> </a:t>
            </a:r>
            <a:r>
              <a:rPr sz="2700" spc="204" dirty="0">
                <a:solidFill>
                  <a:srgbClr val="DF6666"/>
                </a:solidFill>
              </a:rPr>
              <a:t>bullying-ului?</a:t>
            </a:r>
            <a:endParaRPr sz="2700"/>
          </a:p>
        </p:txBody>
      </p:sp>
      <p:sp>
        <p:nvSpPr>
          <p:cNvPr id="27" name="object 27"/>
          <p:cNvSpPr txBox="1"/>
          <p:nvPr/>
        </p:nvSpPr>
        <p:spPr>
          <a:xfrm>
            <a:off x="4837176" y="3623812"/>
            <a:ext cx="3082290" cy="20827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  <a:tabLst>
                <a:tab pos="1359535" algn="l"/>
                <a:tab pos="2712085" algn="l"/>
              </a:tabLst>
            </a:pPr>
            <a:r>
              <a:rPr sz="1200" b="1" spc="2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spc="120" dirty="0">
                <a:solidFill>
                  <a:srgbClr val="1A4E6D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spc="110" dirty="0">
                <a:solidFill>
                  <a:srgbClr val="1A4E6D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1A4E6D"/>
                </a:solidFill>
                <a:latin typeface="Arial"/>
                <a:cs typeface="Arial"/>
              </a:rPr>
              <a:t>	</a:t>
            </a:r>
            <a:r>
              <a:rPr sz="1200" b="1" spc="2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spc="120" dirty="0">
                <a:solidFill>
                  <a:srgbClr val="1A4E6D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spc="1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dirty="0">
                <a:solidFill>
                  <a:srgbClr val="1A4E6D"/>
                </a:solidFill>
                <a:latin typeface="Arial"/>
                <a:cs typeface="Arial"/>
              </a:rPr>
              <a:t>	</a:t>
            </a:r>
            <a:r>
              <a:rPr sz="1200" b="1" spc="2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spc="120" dirty="0">
                <a:solidFill>
                  <a:srgbClr val="1A4E6D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1A4E6D"/>
                </a:solidFill>
                <a:latin typeface="Arial"/>
                <a:cs typeface="Arial"/>
              </a:rPr>
              <a:t>2</a:t>
            </a:r>
            <a:r>
              <a:rPr sz="1200" b="1" spc="60" dirty="0">
                <a:solidFill>
                  <a:srgbClr val="1A4E6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6311" y="1930907"/>
            <a:ext cx="1071880" cy="943610"/>
          </a:xfrm>
          <a:custGeom>
            <a:avLst/>
            <a:gdLst/>
            <a:ahLst/>
            <a:cxnLst/>
            <a:rect l="l" t="t" r="r" b="b"/>
            <a:pathLst>
              <a:path w="1071880" h="943610">
                <a:moveTo>
                  <a:pt x="570682" y="0"/>
                </a:moveTo>
                <a:lnTo>
                  <a:pt x="531765" y="1882"/>
                </a:lnTo>
                <a:lnTo>
                  <a:pt x="489761" y="10782"/>
                </a:lnTo>
                <a:lnTo>
                  <a:pt x="445447" y="25863"/>
                </a:lnTo>
                <a:lnTo>
                  <a:pt x="399600" y="46290"/>
                </a:lnTo>
                <a:lnTo>
                  <a:pt x="352997" y="71226"/>
                </a:lnTo>
                <a:lnTo>
                  <a:pt x="306415" y="99837"/>
                </a:lnTo>
                <a:lnTo>
                  <a:pt x="260631" y="131286"/>
                </a:lnTo>
                <a:lnTo>
                  <a:pt x="216421" y="164737"/>
                </a:lnTo>
                <a:lnTo>
                  <a:pt x="174562" y="199354"/>
                </a:lnTo>
                <a:lnTo>
                  <a:pt x="135832" y="234302"/>
                </a:lnTo>
                <a:lnTo>
                  <a:pt x="101007" y="268744"/>
                </a:lnTo>
                <a:lnTo>
                  <a:pt x="70864" y="301845"/>
                </a:lnTo>
                <a:lnTo>
                  <a:pt x="46180" y="332769"/>
                </a:lnTo>
                <a:lnTo>
                  <a:pt x="9235" y="402363"/>
                </a:lnTo>
                <a:lnTo>
                  <a:pt x="202" y="445643"/>
                </a:lnTo>
                <a:lnTo>
                  <a:pt x="0" y="489782"/>
                </a:lnTo>
                <a:lnTo>
                  <a:pt x="7994" y="534043"/>
                </a:lnTo>
                <a:lnTo>
                  <a:pt x="23550" y="577690"/>
                </a:lnTo>
                <a:lnTo>
                  <a:pt x="46035" y="619985"/>
                </a:lnTo>
                <a:lnTo>
                  <a:pt x="74815" y="660192"/>
                </a:lnTo>
                <a:lnTo>
                  <a:pt x="109257" y="697573"/>
                </a:lnTo>
                <a:lnTo>
                  <a:pt x="148725" y="731393"/>
                </a:lnTo>
                <a:lnTo>
                  <a:pt x="215109" y="775360"/>
                </a:lnTo>
                <a:lnTo>
                  <a:pt x="256402" y="798760"/>
                </a:lnTo>
                <a:lnTo>
                  <a:pt x="301853" y="822299"/>
                </a:lnTo>
                <a:lnTo>
                  <a:pt x="350527" y="845375"/>
                </a:lnTo>
                <a:lnTo>
                  <a:pt x="401492" y="867386"/>
                </a:lnTo>
                <a:lnTo>
                  <a:pt x="453814" y="887730"/>
                </a:lnTo>
                <a:lnTo>
                  <a:pt x="506560" y="905802"/>
                </a:lnTo>
                <a:lnTo>
                  <a:pt x="558797" y="921002"/>
                </a:lnTo>
                <a:lnTo>
                  <a:pt x="609592" y="932726"/>
                </a:lnTo>
                <a:lnTo>
                  <a:pt x="658011" y="940372"/>
                </a:lnTo>
                <a:lnTo>
                  <a:pt x="703122" y="943337"/>
                </a:lnTo>
                <a:lnTo>
                  <a:pt x="743992" y="941019"/>
                </a:lnTo>
                <a:lnTo>
                  <a:pt x="815189" y="916236"/>
                </a:lnTo>
                <a:lnTo>
                  <a:pt x="850661" y="891636"/>
                </a:lnTo>
                <a:lnTo>
                  <a:pt x="885500" y="860143"/>
                </a:lnTo>
                <a:lnTo>
                  <a:pt x="919106" y="822882"/>
                </a:lnTo>
                <a:lnTo>
                  <a:pt x="950879" y="780982"/>
                </a:lnTo>
                <a:lnTo>
                  <a:pt x="980218" y="735569"/>
                </a:lnTo>
                <a:lnTo>
                  <a:pt x="1006523" y="687771"/>
                </a:lnTo>
                <a:lnTo>
                  <a:pt x="1029192" y="638716"/>
                </a:lnTo>
                <a:lnTo>
                  <a:pt x="1047625" y="589529"/>
                </a:lnTo>
                <a:lnTo>
                  <a:pt x="1061221" y="541339"/>
                </a:lnTo>
                <a:lnTo>
                  <a:pt x="1069381" y="495272"/>
                </a:lnTo>
                <a:lnTo>
                  <a:pt x="1071502" y="452457"/>
                </a:lnTo>
                <a:lnTo>
                  <a:pt x="1066985" y="414019"/>
                </a:lnTo>
                <a:lnTo>
                  <a:pt x="1037614" y="342566"/>
                </a:lnTo>
                <a:lnTo>
                  <a:pt x="1013306" y="304354"/>
                </a:lnTo>
                <a:lnTo>
                  <a:pt x="983656" y="265459"/>
                </a:lnTo>
                <a:lnTo>
                  <a:pt x="949472" y="226615"/>
                </a:lnTo>
                <a:lnTo>
                  <a:pt x="911558" y="188552"/>
                </a:lnTo>
                <a:lnTo>
                  <a:pt x="870721" y="152003"/>
                </a:lnTo>
                <a:lnTo>
                  <a:pt x="827766" y="117699"/>
                </a:lnTo>
                <a:lnTo>
                  <a:pt x="783499" y="86371"/>
                </a:lnTo>
                <a:lnTo>
                  <a:pt x="738725" y="58753"/>
                </a:lnTo>
                <a:lnTo>
                  <a:pt x="694251" y="35575"/>
                </a:lnTo>
                <a:lnTo>
                  <a:pt x="650882" y="17568"/>
                </a:lnTo>
                <a:lnTo>
                  <a:pt x="609424" y="5466"/>
                </a:lnTo>
                <a:lnTo>
                  <a:pt x="570682" y="0"/>
                </a:lnTo>
                <a:close/>
              </a:path>
            </a:pathLst>
          </a:custGeom>
          <a:solidFill>
            <a:srgbClr val="FFC800">
              <a:alpha val="4235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784" y="3011042"/>
            <a:ext cx="459740" cy="370840"/>
          </a:xfrm>
          <a:custGeom>
            <a:avLst/>
            <a:gdLst/>
            <a:ahLst/>
            <a:cxnLst/>
            <a:rect l="l" t="t" r="r" b="b"/>
            <a:pathLst>
              <a:path w="459740" h="370839">
                <a:moveTo>
                  <a:pt x="174403" y="0"/>
                </a:moveTo>
                <a:lnTo>
                  <a:pt x="122492" y="3030"/>
                </a:lnTo>
                <a:lnTo>
                  <a:pt x="77261" y="21193"/>
                </a:lnTo>
                <a:lnTo>
                  <a:pt x="41412" y="50952"/>
                </a:lnTo>
                <a:lnTo>
                  <a:pt x="17647" y="88773"/>
                </a:lnTo>
                <a:lnTo>
                  <a:pt x="6083" y="130049"/>
                </a:lnTo>
                <a:lnTo>
                  <a:pt x="0" y="182944"/>
                </a:lnTo>
                <a:lnTo>
                  <a:pt x="1915" y="238899"/>
                </a:lnTo>
                <a:lnTo>
                  <a:pt x="14350" y="289355"/>
                </a:lnTo>
                <a:lnTo>
                  <a:pt x="39821" y="325755"/>
                </a:lnTo>
                <a:lnTo>
                  <a:pt x="76724" y="345349"/>
                </a:lnTo>
                <a:lnTo>
                  <a:pt x="128229" y="359701"/>
                </a:lnTo>
                <a:lnTo>
                  <a:pt x="187621" y="368268"/>
                </a:lnTo>
                <a:lnTo>
                  <a:pt x="248183" y="370506"/>
                </a:lnTo>
                <a:lnTo>
                  <a:pt x="303200" y="365871"/>
                </a:lnTo>
                <a:lnTo>
                  <a:pt x="345955" y="353821"/>
                </a:lnTo>
                <a:lnTo>
                  <a:pt x="379701" y="330517"/>
                </a:lnTo>
                <a:lnTo>
                  <a:pt x="410472" y="295698"/>
                </a:lnTo>
                <a:lnTo>
                  <a:pt x="435698" y="254000"/>
                </a:lnTo>
                <a:lnTo>
                  <a:pt x="452812" y="210057"/>
                </a:lnTo>
                <a:lnTo>
                  <a:pt x="459246" y="168507"/>
                </a:lnTo>
                <a:lnTo>
                  <a:pt x="452432" y="133984"/>
                </a:lnTo>
                <a:lnTo>
                  <a:pt x="426943" y="104119"/>
                </a:lnTo>
                <a:lnTo>
                  <a:pt x="383748" y="74723"/>
                </a:lnTo>
                <a:lnTo>
                  <a:pt x="329872" y="47704"/>
                </a:lnTo>
                <a:lnTo>
                  <a:pt x="272339" y="24971"/>
                </a:lnTo>
                <a:lnTo>
                  <a:pt x="218174" y="8434"/>
                </a:lnTo>
                <a:lnTo>
                  <a:pt x="174403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623815" y="1353566"/>
            <a:ext cx="4338955" cy="3291840"/>
            <a:chOff x="4623815" y="1353566"/>
            <a:chExt cx="4338955" cy="3291840"/>
          </a:xfrm>
        </p:grpSpPr>
        <p:sp>
          <p:nvSpPr>
            <p:cNvPr id="31" name="object 31"/>
            <p:cNvSpPr/>
            <p:nvPr/>
          </p:nvSpPr>
          <p:spPr>
            <a:xfrm>
              <a:off x="4623815" y="1365504"/>
              <a:ext cx="3506724" cy="2170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3815" y="1353566"/>
              <a:ext cx="4338574" cy="32915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6407" y="1369567"/>
            <a:ext cx="3761740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F6666"/>
                </a:solidFill>
                <a:latin typeface="Comic Sans MS"/>
                <a:cs typeface="Comic Sans MS"/>
              </a:rPr>
              <a:t>Dacă</a:t>
            </a:r>
            <a:r>
              <a:rPr sz="1800" b="1" spc="-1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DF6666"/>
                </a:solidFill>
                <a:latin typeface="Comic Sans MS"/>
                <a:cs typeface="Comic Sans MS"/>
              </a:rPr>
              <a:t>DA!</a:t>
            </a:r>
            <a:endParaRPr sz="1800">
              <a:latin typeface="Comic Sans MS"/>
              <a:cs typeface="Comic Sans MS"/>
            </a:endParaRPr>
          </a:p>
          <a:p>
            <a:pPr marL="4445" algn="ctr">
              <a:lnSpc>
                <a:spcPct val="100000"/>
              </a:lnSpc>
            </a:pPr>
            <a:r>
              <a:rPr sz="1800" b="1" dirty="0">
                <a:solidFill>
                  <a:srgbClr val="DF6666"/>
                </a:solidFill>
                <a:latin typeface="Comic Sans MS"/>
                <a:cs typeface="Comic Sans MS"/>
              </a:rPr>
              <a:t>Nu </a:t>
            </a:r>
            <a:r>
              <a:rPr sz="1800" b="1" spc="-5" dirty="0">
                <a:solidFill>
                  <a:srgbClr val="DF6666"/>
                </a:solidFill>
                <a:latin typeface="Comic Sans MS"/>
                <a:cs typeface="Comic Sans MS"/>
              </a:rPr>
              <a:t>uita </a:t>
            </a:r>
            <a:r>
              <a:rPr sz="1800" b="1" dirty="0">
                <a:solidFill>
                  <a:srgbClr val="DF6666"/>
                </a:solidFill>
                <a:latin typeface="Comic Sans MS"/>
                <a:cs typeface="Comic Sans MS"/>
              </a:rPr>
              <a:t>următorul</a:t>
            </a:r>
            <a:r>
              <a:rPr sz="1800" b="1" spc="-6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DF6666"/>
                </a:solidFill>
                <a:latin typeface="Comic Sans MS"/>
                <a:cs typeface="Comic Sans MS"/>
              </a:rPr>
              <a:t>„truc”: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Nu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încuraja nicio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formă de</a:t>
            </a:r>
            <a:r>
              <a:rPr sz="1600" b="1" spc="114" dirty="0">
                <a:solidFill>
                  <a:srgbClr val="124F5C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agresiune.</a:t>
            </a:r>
            <a:endParaRPr sz="1600">
              <a:latin typeface="Comic Sans MS"/>
              <a:cs typeface="Comic Sans MS"/>
            </a:endParaRPr>
          </a:p>
          <a:p>
            <a:pPr marL="32384" marR="18415" indent="353695">
              <a:lnSpc>
                <a:spcPct val="100000"/>
              </a:lnSpc>
            </a:pP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Dacă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agresorul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nu are martori  (spectatori) care să-l observe </a:t>
            </a:r>
            <a:r>
              <a:rPr sz="1600" b="1" spc="-20" dirty="0">
                <a:solidFill>
                  <a:srgbClr val="124F5C"/>
                </a:solidFill>
                <a:latin typeface="Comic Sans MS"/>
                <a:cs typeface="Comic Sans MS"/>
              </a:rPr>
              <a:t>și </a:t>
            </a:r>
            <a:r>
              <a:rPr sz="1600" b="1" spc="-200" dirty="0">
                <a:solidFill>
                  <a:srgbClr val="124F5C"/>
                </a:solidFill>
                <a:latin typeface="Comic Sans MS"/>
                <a:cs typeface="Comic Sans MS"/>
              </a:rPr>
              <a:t>să-l  </a:t>
            </a:r>
            <a:r>
              <a:rPr sz="1600" b="1" spc="-15" dirty="0">
                <a:solidFill>
                  <a:srgbClr val="124F5C"/>
                </a:solidFill>
                <a:latin typeface="Comic Sans MS"/>
                <a:cs typeface="Comic Sans MS"/>
              </a:rPr>
              <a:t>susțină,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sentimentul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de putere nu</a:t>
            </a:r>
            <a:r>
              <a:rPr sz="1600" b="1" spc="125" dirty="0">
                <a:solidFill>
                  <a:srgbClr val="124F5C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va</a:t>
            </a:r>
            <a:endParaRPr sz="1600">
              <a:latin typeface="Comic Sans MS"/>
              <a:cs typeface="Comic Sans MS"/>
            </a:endParaRPr>
          </a:p>
          <a:p>
            <a:pPr marL="124079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fi satisfăcut!</a:t>
            </a:r>
            <a:endParaRPr sz="1600">
              <a:latin typeface="Comic Sans MS"/>
              <a:cs typeface="Comic Sans MS"/>
            </a:endParaRPr>
          </a:p>
          <a:p>
            <a:pPr marL="38100" marR="10160" indent="248285" algn="just">
              <a:lnSpc>
                <a:spcPct val="100000"/>
              </a:lnSpc>
            </a:pP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Mai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mult, dacă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mai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multe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persoane 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reclamă agresorul, șansele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ca </a:t>
            </a:r>
            <a:r>
              <a:rPr sz="1600" b="1" spc="-65" dirty="0">
                <a:solidFill>
                  <a:srgbClr val="124F5C"/>
                </a:solidFill>
                <a:latin typeface="Comic Sans MS"/>
                <a:cs typeface="Comic Sans MS"/>
              </a:rPr>
              <a:t>acesta 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să </a:t>
            </a:r>
            <a:r>
              <a:rPr sz="1600" b="1" spc="-10" dirty="0">
                <a:solidFill>
                  <a:srgbClr val="124F5C"/>
                </a:solidFill>
                <a:latin typeface="Comic Sans MS"/>
                <a:cs typeface="Comic Sans MS"/>
              </a:rPr>
              <a:t>repete acțiunea </a:t>
            </a:r>
            <a:r>
              <a:rPr sz="1600" b="1" spc="-5" dirty="0">
                <a:solidFill>
                  <a:srgbClr val="124F5C"/>
                </a:solidFill>
                <a:latin typeface="Comic Sans MS"/>
                <a:cs typeface="Comic Sans MS"/>
              </a:rPr>
              <a:t>scad</a:t>
            </a:r>
            <a:r>
              <a:rPr sz="1600" b="1" spc="114" dirty="0">
                <a:solidFill>
                  <a:srgbClr val="124F5C"/>
                </a:solidFill>
                <a:latin typeface="Comic Sans MS"/>
                <a:cs typeface="Comic Sans MS"/>
              </a:rPr>
              <a:t> </a:t>
            </a:r>
            <a:r>
              <a:rPr sz="1600" b="1" spc="-60" dirty="0">
                <a:solidFill>
                  <a:srgbClr val="124F5C"/>
                </a:solidFill>
                <a:latin typeface="Comic Sans MS"/>
                <a:cs typeface="Comic Sans MS"/>
              </a:rPr>
              <a:t>considerabil.</a:t>
            </a:r>
            <a:endParaRPr sz="1600">
              <a:latin typeface="Comic Sans MS"/>
              <a:cs typeface="Comic Sans MS"/>
            </a:endParaRPr>
          </a:p>
          <a:p>
            <a:pPr marL="6350" algn="ctr">
              <a:lnSpc>
                <a:spcPct val="100000"/>
              </a:lnSpc>
              <a:spcBef>
                <a:spcPts val="1895"/>
              </a:spcBef>
            </a:pPr>
            <a:r>
              <a:rPr sz="1900" b="1" spc="-5" dirty="0">
                <a:solidFill>
                  <a:srgbClr val="DF6666"/>
                </a:solidFill>
                <a:latin typeface="Comic Sans MS"/>
                <a:cs typeface="Comic Sans MS"/>
              </a:rPr>
              <a:t>Combate</a:t>
            </a:r>
            <a:r>
              <a:rPr sz="1900" b="1" spc="-4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900" b="1" spc="-10" dirty="0">
                <a:solidFill>
                  <a:srgbClr val="DF6666"/>
                </a:solidFill>
                <a:latin typeface="Comic Sans MS"/>
                <a:cs typeface="Comic Sans MS"/>
              </a:rPr>
              <a:t>bullying-ul</a:t>
            </a:r>
            <a:endParaRPr sz="1900">
              <a:latin typeface="Comic Sans MS"/>
              <a:cs typeface="Comic Sans MS"/>
            </a:endParaRPr>
          </a:p>
          <a:p>
            <a:pPr marL="935990">
              <a:lnSpc>
                <a:spcPct val="100000"/>
              </a:lnSpc>
              <a:spcBef>
                <a:spcPts val="5"/>
              </a:spcBef>
            </a:pPr>
            <a:r>
              <a:rPr sz="1900" b="1" spc="-20" dirty="0">
                <a:solidFill>
                  <a:srgbClr val="DF6666"/>
                </a:solidFill>
                <a:latin typeface="Comic Sans MS"/>
                <a:cs typeface="Comic Sans MS"/>
              </a:rPr>
              <a:t>Ajutăți</a:t>
            </a:r>
            <a:r>
              <a:rPr sz="1900" b="1" spc="-4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900" b="1" spc="-10" dirty="0">
                <a:solidFill>
                  <a:srgbClr val="DF6666"/>
                </a:solidFill>
                <a:latin typeface="Comic Sans MS"/>
                <a:cs typeface="Comic Sans MS"/>
              </a:rPr>
              <a:t>prietenul!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0637" y="4381728"/>
            <a:ext cx="773430" cy="762000"/>
            <a:chOff x="8370637" y="4381728"/>
            <a:chExt cx="773430" cy="762000"/>
          </a:xfrm>
        </p:grpSpPr>
        <p:sp>
          <p:nvSpPr>
            <p:cNvPr id="3" name="object 3"/>
            <p:cNvSpPr/>
            <p:nvPr/>
          </p:nvSpPr>
          <p:spPr>
            <a:xfrm>
              <a:off x="8370637" y="4381728"/>
              <a:ext cx="773430" cy="762000"/>
            </a:xfrm>
            <a:custGeom>
              <a:avLst/>
              <a:gdLst/>
              <a:ahLst/>
              <a:cxnLst/>
              <a:rect l="l" t="t" r="r" b="b"/>
              <a:pathLst>
                <a:path w="773429" h="762000">
                  <a:moveTo>
                    <a:pt x="675318" y="0"/>
                  </a:moveTo>
                  <a:lnTo>
                    <a:pt x="667190" y="0"/>
                  </a:lnTo>
                  <a:lnTo>
                    <a:pt x="658808" y="215"/>
                  </a:lnTo>
                  <a:lnTo>
                    <a:pt x="336873" y="135446"/>
                  </a:lnTo>
                  <a:lnTo>
                    <a:pt x="131583" y="414577"/>
                  </a:lnTo>
                  <a:lnTo>
                    <a:pt x="19472" y="690362"/>
                  </a:lnTo>
                  <a:lnTo>
                    <a:pt x="0" y="761769"/>
                  </a:lnTo>
                  <a:lnTo>
                    <a:pt x="232425" y="761769"/>
                  </a:lnTo>
                  <a:lnTo>
                    <a:pt x="234495" y="757530"/>
                  </a:lnTo>
                  <a:lnTo>
                    <a:pt x="256530" y="717820"/>
                  </a:lnTo>
                  <a:lnTo>
                    <a:pt x="280633" y="679745"/>
                  </a:lnTo>
                  <a:lnTo>
                    <a:pt x="306895" y="643574"/>
                  </a:lnTo>
                  <a:lnTo>
                    <a:pt x="335410" y="609576"/>
                  </a:lnTo>
                  <a:lnTo>
                    <a:pt x="366270" y="578017"/>
                  </a:lnTo>
                  <a:lnTo>
                    <a:pt x="399569" y="549167"/>
                  </a:lnTo>
                  <a:lnTo>
                    <a:pt x="435398" y="523294"/>
                  </a:lnTo>
                  <a:lnTo>
                    <a:pt x="473851" y="500665"/>
                  </a:lnTo>
                  <a:lnTo>
                    <a:pt x="515021" y="481549"/>
                  </a:lnTo>
                  <a:lnTo>
                    <a:pt x="559000" y="466215"/>
                  </a:lnTo>
                  <a:lnTo>
                    <a:pt x="605880" y="454929"/>
                  </a:lnTo>
                  <a:lnTo>
                    <a:pt x="655756" y="447961"/>
                  </a:lnTo>
                  <a:lnTo>
                    <a:pt x="708719" y="445579"/>
                  </a:lnTo>
                  <a:lnTo>
                    <a:pt x="773108" y="445579"/>
                  </a:lnTo>
                  <a:lnTo>
                    <a:pt x="773108" y="12039"/>
                  </a:lnTo>
                  <a:lnTo>
                    <a:pt x="748863" y="6772"/>
                  </a:lnTo>
                  <a:lnTo>
                    <a:pt x="724498" y="3009"/>
                  </a:lnTo>
                  <a:lnTo>
                    <a:pt x="699991" y="752"/>
                  </a:lnTo>
                  <a:lnTo>
                    <a:pt x="675318" y="0"/>
                  </a:lnTo>
                  <a:close/>
                </a:path>
                <a:path w="773429" h="762000">
                  <a:moveTo>
                    <a:pt x="773108" y="445579"/>
                  </a:moveTo>
                  <a:lnTo>
                    <a:pt x="708719" y="445579"/>
                  </a:lnTo>
                  <a:lnTo>
                    <a:pt x="716743" y="445655"/>
                  </a:lnTo>
                  <a:lnTo>
                    <a:pt x="724816" y="445857"/>
                  </a:lnTo>
                  <a:lnTo>
                    <a:pt x="741104" y="446468"/>
                  </a:lnTo>
                  <a:lnTo>
                    <a:pt x="749105" y="446904"/>
                  </a:lnTo>
                  <a:lnTo>
                    <a:pt x="757193" y="447961"/>
                  </a:lnTo>
                  <a:lnTo>
                    <a:pt x="765107" y="449200"/>
                  </a:lnTo>
                  <a:lnTo>
                    <a:pt x="773108" y="450265"/>
                  </a:lnTo>
                  <a:lnTo>
                    <a:pt x="773108" y="445579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60150" y="4509516"/>
              <a:ext cx="683895" cy="634365"/>
            </a:xfrm>
            <a:custGeom>
              <a:avLst/>
              <a:gdLst/>
              <a:ahLst/>
              <a:cxnLst/>
              <a:rect l="l" t="t" r="r" b="b"/>
              <a:pathLst>
                <a:path w="683895" h="634364">
                  <a:moveTo>
                    <a:pt x="619333" y="0"/>
                  </a:moveTo>
                  <a:lnTo>
                    <a:pt x="557936" y="2066"/>
                  </a:lnTo>
                  <a:lnTo>
                    <a:pt x="500710" y="8084"/>
                  </a:lnTo>
                  <a:lnTo>
                    <a:pt x="447510" y="17781"/>
                  </a:lnTo>
                  <a:lnTo>
                    <a:pt x="398188" y="30885"/>
                  </a:lnTo>
                  <a:lnTo>
                    <a:pt x="352599" y="47124"/>
                  </a:lnTo>
                  <a:lnTo>
                    <a:pt x="310596" y="66225"/>
                  </a:lnTo>
                  <a:lnTo>
                    <a:pt x="272032" y="87916"/>
                  </a:lnTo>
                  <a:lnTo>
                    <a:pt x="236762" y="111925"/>
                  </a:lnTo>
                  <a:lnTo>
                    <a:pt x="204638" y="137979"/>
                  </a:lnTo>
                  <a:lnTo>
                    <a:pt x="175515" y="165807"/>
                  </a:lnTo>
                  <a:lnTo>
                    <a:pt x="149246" y="195135"/>
                  </a:lnTo>
                  <a:lnTo>
                    <a:pt x="125684" y="225691"/>
                  </a:lnTo>
                  <a:lnTo>
                    <a:pt x="45704" y="382179"/>
                  </a:lnTo>
                  <a:lnTo>
                    <a:pt x="9050" y="531441"/>
                  </a:lnTo>
                  <a:lnTo>
                    <a:pt x="0" y="633982"/>
                  </a:lnTo>
                  <a:lnTo>
                    <a:pt x="683595" y="633982"/>
                  </a:lnTo>
                  <a:lnTo>
                    <a:pt x="683595" y="2997"/>
                  </a:lnTo>
                  <a:lnTo>
                    <a:pt x="651591" y="571"/>
                  </a:lnTo>
                  <a:lnTo>
                    <a:pt x="627338" y="48"/>
                  </a:lnTo>
                  <a:lnTo>
                    <a:pt x="6193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9144000" cy="174625"/>
            <a:chOff x="0" y="0"/>
            <a:chExt cx="9144000" cy="1746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166370"/>
            </a:xfrm>
            <a:custGeom>
              <a:avLst/>
              <a:gdLst/>
              <a:ahLst/>
              <a:cxnLst/>
              <a:rect l="l" t="t" r="r" b="b"/>
              <a:pathLst>
                <a:path w="9144000" h="166370">
                  <a:moveTo>
                    <a:pt x="7580122" y="126"/>
                  </a:moveTo>
                  <a:lnTo>
                    <a:pt x="7565644" y="126"/>
                  </a:lnTo>
                  <a:lnTo>
                    <a:pt x="7557897" y="380"/>
                  </a:lnTo>
                  <a:lnTo>
                    <a:pt x="7556246" y="1015"/>
                  </a:lnTo>
                  <a:lnTo>
                    <a:pt x="7365619" y="1015"/>
                  </a:lnTo>
                  <a:lnTo>
                    <a:pt x="7363841" y="380"/>
                  </a:lnTo>
                  <a:lnTo>
                    <a:pt x="7341743" y="126"/>
                  </a:lnTo>
                  <a:lnTo>
                    <a:pt x="7334885" y="380"/>
                  </a:lnTo>
                  <a:lnTo>
                    <a:pt x="7334885" y="1015"/>
                  </a:lnTo>
                  <a:lnTo>
                    <a:pt x="7140702" y="1015"/>
                  </a:lnTo>
                  <a:lnTo>
                    <a:pt x="7140702" y="380"/>
                  </a:lnTo>
                  <a:lnTo>
                    <a:pt x="7133717" y="126"/>
                  </a:lnTo>
                  <a:lnTo>
                    <a:pt x="7119239" y="126"/>
                  </a:lnTo>
                  <a:lnTo>
                    <a:pt x="7111746" y="380"/>
                  </a:lnTo>
                  <a:lnTo>
                    <a:pt x="7110095" y="1015"/>
                  </a:lnTo>
                  <a:lnTo>
                    <a:pt x="6919214" y="1015"/>
                  </a:lnTo>
                  <a:lnTo>
                    <a:pt x="6919214" y="380"/>
                  </a:lnTo>
                  <a:lnTo>
                    <a:pt x="6912610" y="0"/>
                  </a:lnTo>
                  <a:lnTo>
                    <a:pt x="6895338" y="0"/>
                  </a:lnTo>
                  <a:lnTo>
                    <a:pt x="6888734" y="380"/>
                  </a:lnTo>
                  <a:lnTo>
                    <a:pt x="6888734" y="1015"/>
                  </a:lnTo>
                  <a:lnTo>
                    <a:pt x="0" y="1015"/>
                  </a:lnTo>
                  <a:lnTo>
                    <a:pt x="0" y="166115"/>
                  </a:lnTo>
                  <a:lnTo>
                    <a:pt x="294794" y="163026"/>
                  </a:lnTo>
                  <a:lnTo>
                    <a:pt x="536429" y="159217"/>
                  </a:lnTo>
                  <a:lnTo>
                    <a:pt x="687719" y="156061"/>
                  </a:lnTo>
                  <a:lnTo>
                    <a:pt x="906408" y="150006"/>
                  </a:lnTo>
                  <a:lnTo>
                    <a:pt x="1110053" y="143052"/>
                  </a:lnTo>
                  <a:lnTo>
                    <a:pt x="1317555" y="134670"/>
                  </a:lnTo>
                  <a:lnTo>
                    <a:pt x="1711373" y="116049"/>
                  </a:lnTo>
                  <a:lnTo>
                    <a:pt x="2196292" y="91987"/>
                  </a:lnTo>
                  <a:lnTo>
                    <a:pt x="2398043" y="82956"/>
                  </a:lnTo>
                  <a:lnTo>
                    <a:pt x="2608949" y="74658"/>
                  </a:lnTo>
                  <a:lnTo>
                    <a:pt x="2816084" y="67803"/>
                  </a:lnTo>
                  <a:lnTo>
                    <a:pt x="3015213" y="62378"/>
                  </a:lnTo>
                  <a:lnTo>
                    <a:pt x="3274060" y="56769"/>
                  </a:lnTo>
                  <a:lnTo>
                    <a:pt x="3529906" y="52806"/>
                  </a:lnTo>
                  <a:lnTo>
                    <a:pt x="3790757" y="50254"/>
                  </a:lnTo>
                  <a:lnTo>
                    <a:pt x="4055961" y="49180"/>
                  </a:lnTo>
                  <a:lnTo>
                    <a:pt x="4343873" y="49565"/>
                  </a:lnTo>
                  <a:lnTo>
                    <a:pt x="4650727" y="51708"/>
                  </a:lnTo>
                  <a:lnTo>
                    <a:pt x="4956640" y="55598"/>
                  </a:lnTo>
                  <a:lnTo>
                    <a:pt x="5260540" y="61145"/>
                  </a:lnTo>
                  <a:lnTo>
                    <a:pt x="5561354" y="68263"/>
                  </a:lnTo>
                  <a:lnTo>
                    <a:pt x="5801525" y="75589"/>
                  </a:lnTo>
                  <a:lnTo>
                    <a:pt x="5991265" y="82460"/>
                  </a:lnTo>
                  <a:lnTo>
                    <a:pt x="6524197" y="104485"/>
                  </a:lnTo>
                  <a:lnTo>
                    <a:pt x="6675111" y="109854"/>
                  </a:lnTo>
                  <a:lnTo>
                    <a:pt x="6875018" y="115697"/>
                  </a:lnTo>
                  <a:lnTo>
                    <a:pt x="7068985" y="120155"/>
                  </a:lnTo>
                  <a:lnTo>
                    <a:pt x="7319177" y="124423"/>
                  </a:lnTo>
                  <a:lnTo>
                    <a:pt x="7627565" y="127840"/>
                  </a:lnTo>
                  <a:lnTo>
                    <a:pt x="7993335" y="129821"/>
                  </a:lnTo>
                  <a:lnTo>
                    <a:pt x="8642404" y="129067"/>
                  </a:lnTo>
                  <a:lnTo>
                    <a:pt x="8893320" y="127621"/>
                  </a:lnTo>
                  <a:lnTo>
                    <a:pt x="9040937" y="125994"/>
                  </a:lnTo>
                  <a:lnTo>
                    <a:pt x="9143746" y="124460"/>
                  </a:lnTo>
                  <a:lnTo>
                    <a:pt x="9143746" y="1015"/>
                  </a:lnTo>
                  <a:lnTo>
                    <a:pt x="7586853" y="1015"/>
                  </a:lnTo>
                  <a:lnTo>
                    <a:pt x="7586853" y="380"/>
                  </a:lnTo>
                  <a:lnTo>
                    <a:pt x="7580122" y="126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529" y="34036"/>
              <a:ext cx="8195945" cy="140970"/>
            </a:xfrm>
            <a:custGeom>
              <a:avLst/>
              <a:gdLst/>
              <a:ahLst/>
              <a:cxnLst/>
              <a:rect l="l" t="t" r="r" b="b"/>
              <a:pathLst>
                <a:path w="8195945" h="140970">
                  <a:moveTo>
                    <a:pt x="8179" y="0"/>
                  </a:moveTo>
                  <a:lnTo>
                    <a:pt x="14029" y="46958"/>
                  </a:lnTo>
                  <a:lnTo>
                    <a:pt x="108118" y="83474"/>
                  </a:lnTo>
                  <a:lnTo>
                    <a:pt x="340119" y="108965"/>
                  </a:lnTo>
                  <a:lnTo>
                    <a:pt x="386873" y="110989"/>
                  </a:lnTo>
                  <a:lnTo>
                    <a:pt x="526779" y="115715"/>
                  </a:lnTo>
                  <a:lnTo>
                    <a:pt x="735295" y="120772"/>
                  </a:lnTo>
                  <a:lnTo>
                    <a:pt x="1029278" y="125863"/>
                  </a:lnTo>
                  <a:lnTo>
                    <a:pt x="1531333" y="131702"/>
                  </a:lnTo>
                  <a:lnTo>
                    <a:pt x="2299315" y="136959"/>
                  </a:lnTo>
                  <a:lnTo>
                    <a:pt x="3521419" y="140399"/>
                  </a:lnTo>
                  <a:lnTo>
                    <a:pt x="5721565" y="137842"/>
                  </a:lnTo>
                  <a:lnTo>
                    <a:pt x="7553414" y="127380"/>
                  </a:lnTo>
                  <a:lnTo>
                    <a:pt x="7875057" y="122654"/>
                  </a:lnTo>
                  <a:lnTo>
                    <a:pt x="8049158" y="109569"/>
                  </a:lnTo>
                  <a:lnTo>
                    <a:pt x="8135915" y="77767"/>
                  </a:lnTo>
                  <a:lnTo>
                    <a:pt x="8195526" y="16890"/>
                  </a:lnTo>
                  <a:lnTo>
                    <a:pt x="8179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04821" y="47492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6365" y="0"/>
                </a:moveTo>
                <a:lnTo>
                  <a:pt x="10093" y="1160"/>
                </a:lnTo>
                <a:lnTo>
                  <a:pt x="4562" y="4800"/>
                </a:lnTo>
                <a:lnTo>
                  <a:pt x="1082" y="10175"/>
                </a:lnTo>
                <a:lnTo>
                  <a:pt x="0" y="16363"/>
                </a:lnTo>
                <a:lnTo>
                  <a:pt x="1265" y="22552"/>
                </a:lnTo>
                <a:lnTo>
                  <a:pt x="4829" y="27927"/>
                </a:lnTo>
                <a:lnTo>
                  <a:pt x="10323" y="31610"/>
                </a:lnTo>
                <a:lnTo>
                  <a:pt x="16503" y="32867"/>
                </a:lnTo>
                <a:lnTo>
                  <a:pt x="22631" y="31724"/>
                </a:lnTo>
                <a:lnTo>
                  <a:pt x="27968" y="28206"/>
                </a:lnTo>
                <a:lnTo>
                  <a:pt x="31640" y="22708"/>
                </a:lnTo>
                <a:lnTo>
                  <a:pt x="32864" y="16498"/>
                </a:lnTo>
                <a:lnTo>
                  <a:pt x="31640" y="10291"/>
                </a:lnTo>
                <a:lnTo>
                  <a:pt x="27968" y="4800"/>
                </a:lnTo>
                <a:lnTo>
                  <a:pt x="22587" y="1239"/>
                </a:lnTo>
                <a:lnTo>
                  <a:pt x="163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552" y="463825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551" y="0"/>
                </a:moveTo>
                <a:lnTo>
                  <a:pt x="9918" y="0"/>
                </a:lnTo>
                <a:lnTo>
                  <a:pt x="0" y="9931"/>
                </a:lnTo>
                <a:lnTo>
                  <a:pt x="800" y="17462"/>
                </a:lnTo>
                <a:lnTo>
                  <a:pt x="7226" y="23888"/>
                </a:lnTo>
                <a:lnTo>
                  <a:pt x="10071" y="25234"/>
                </a:lnTo>
                <a:lnTo>
                  <a:pt x="13436" y="25336"/>
                </a:lnTo>
                <a:lnTo>
                  <a:pt x="20475" y="23162"/>
                </a:lnTo>
                <a:lnTo>
                  <a:pt x="24753" y="17833"/>
                </a:lnTo>
                <a:lnTo>
                  <a:pt x="25557" y="11081"/>
                </a:lnTo>
                <a:lnTo>
                  <a:pt x="22174" y="4635"/>
                </a:lnTo>
                <a:lnTo>
                  <a:pt x="17551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332" y="468292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0154" y="25"/>
                </a:moveTo>
                <a:lnTo>
                  <a:pt x="11429" y="0"/>
                </a:lnTo>
                <a:lnTo>
                  <a:pt x="266" y="11163"/>
                </a:lnTo>
                <a:lnTo>
                  <a:pt x="0" y="20180"/>
                </a:lnTo>
                <a:lnTo>
                  <a:pt x="11163" y="31343"/>
                </a:lnTo>
                <a:lnTo>
                  <a:pt x="20154" y="31051"/>
                </a:lnTo>
                <a:lnTo>
                  <a:pt x="31318" y="19888"/>
                </a:lnTo>
                <a:lnTo>
                  <a:pt x="31318" y="11176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59199"/>
            <a:ext cx="721550" cy="108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0171" y="433974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8780" y="0"/>
                </a:moveTo>
                <a:lnTo>
                  <a:pt x="12317" y="432"/>
                </a:lnTo>
                <a:lnTo>
                  <a:pt x="6496" y="3280"/>
                </a:lnTo>
                <a:lnTo>
                  <a:pt x="2045" y="8354"/>
                </a:lnTo>
                <a:lnTo>
                  <a:pt x="0" y="14596"/>
                </a:lnTo>
                <a:lnTo>
                  <a:pt x="442" y="21053"/>
                </a:lnTo>
                <a:lnTo>
                  <a:pt x="3242" y="26926"/>
                </a:lnTo>
                <a:lnTo>
                  <a:pt x="8268" y="31417"/>
                </a:lnTo>
                <a:lnTo>
                  <a:pt x="14446" y="33429"/>
                </a:lnTo>
                <a:lnTo>
                  <a:pt x="20826" y="32859"/>
                </a:lnTo>
                <a:lnTo>
                  <a:pt x="26610" y="29974"/>
                </a:lnTo>
                <a:lnTo>
                  <a:pt x="31001" y="25042"/>
                </a:lnTo>
                <a:lnTo>
                  <a:pt x="33160" y="18659"/>
                </a:lnTo>
                <a:lnTo>
                  <a:pt x="32748" y="12239"/>
                </a:lnTo>
                <a:lnTo>
                  <a:pt x="30001" y="6502"/>
                </a:lnTo>
                <a:lnTo>
                  <a:pt x="25159" y="2169"/>
                </a:lnTo>
                <a:lnTo>
                  <a:pt x="18780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9930" y="490278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557" y="0"/>
                </a:moveTo>
                <a:lnTo>
                  <a:pt x="8814" y="1060"/>
                </a:lnTo>
                <a:lnTo>
                  <a:pt x="3428" y="6129"/>
                </a:lnTo>
                <a:lnTo>
                  <a:pt x="0" y="11920"/>
                </a:lnTo>
                <a:lnTo>
                  <a:pt x="1904" y="19769"/>
                </a:lnTo>
                <a:lnTo>
                  <a:pt x="7874" y="22766"/>
                </a:lnTo>
                <a:lnTo>
                  <a:pt x="14224" y="26487"/>
                </a:lnTo>
                <a:lnTo>
                  <a:pt x="21590" y="23680"/>
                </a:lnTo>
                <a:lnTo>
                  <a:pt x="26162" y="15654"/>
                </a:lnTo>
                <a:lnTo>
                  <a:pt x="26797" y="12441"/>
                </a:lnTo>
                <a:lnTo>
                  <a:pt x="25780" y="9063"/>
                </a:lnTo>
                <a:lnTo>
                  <a:pt x="21824" y="2737"/>
                </a:lnTo>
                <a:lnTo>
                  <a:pt x="1555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32341" y="47507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37" y="0"/>
                </a:moveTo>
                <a:lnTo>
                  <a:pt x="11523" y="423"/>
                </a:lnTo>
                <a:lnTo>
                  <a:pt x="6103" y="3060"/>
                </a:lnTo>
                <a:lnTo>
                  <a:pt x="1982" y="7722"/>
                </a:lnTo>
                <a:lnTo>
                  <a:pt x="0" y="13628"/>
                </a:lnTo>
                <a:lnTo>
                  <a:pt x="410" y="19652"/>
                </a:lnTo>
                <a:lnTo>
                  <a:pt x="3036" y="25083"/>
                </a:lnTo>
                <a:lnTo>
                  <a:pt x="7697" y="29210"/>
                </a:lnTo>
                <a:lnTo>
                  <a:pt x="13771" y="31300"/>
                </a:lnTo>
                <a:lnTo>
                  <a:pt x="19905" y="30930"/>
                </a:lnTo>
                <a:lnTo>
                  <a:pt x="25396" y="28308"/>
                </a:lnTo>
                <a:lnTo>
                  <a:pt x="29541" y="23648"/>
                </a:lnTo>
                <a:lnTo>
                  <a:pt x="31499" y="17741"/>
                </a:lnTo>
                <a:lnTo>
                  <a:pt x="31017" y="11700"/>
                </a:lnTo>
                <a:lnTo>
                  <a:pt x="28273" y="6217"/>
                </a:lnTo>
                <a:lnTo>
                  <a:pt x="23445" y="1981"/>
                </a:lnTo>
                <a:lnTo>
                  <a:pt x="1753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5776" y="439107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018" y="0"/>
                </a:moveTo>
                <a:lnTo>
                  <a:pt x="8127" y="2108"/>
                </a:lnTo>
                <a:lnTo>
                  <a:pt x="0" y="16052"/>
                </a:lnTo>
                <a:lnTo>
                  <a:pt x="2540" y="25171"/>
                </a:lnTo>
                <a:lnTo>
                  <a:pt x="16128" y="33045"/>
                </a:lnTo>
                <a:lnTo>
                  <a:pt x="25273" y="30594"/>
                </a:lnTo>
                <a:lnTo>
                  <a:pt x="33274" y="16649"/>
                </a:lnTo>
                <a:lnTo>
                  <a:pt x="30606" y="7873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5629" y="482255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7742" y="0"/>
                </a:moveTo>
                <a:lnTo>
                  <a:pt x="0" y="20580"/>
                </a:lnTo>
                <a:lnTo>
                  <a:pt x="2172" y="27383"/>
                </a:lnTo>
                <a:lnTo>
                  <a:pt x="6750" y="32846"/>
                </a:lnTo>
                <a:lnTo>
                  <a:pt x="13269" y="36259"/>
                </a:lnTo>
                <a:lnTo>
                  <a:pt x="19645" y="37106"/>
                </a:lnTo>
                <a:lnTo>
                  <a:pt x="25699" y="35849"/>
                </a:lnTo>
                <a:lnTo>
                  <a:pt x="37282" y="16659"/>
                </a:lnTo>
                <a:lnTo>
                  <a:pt x="35129" y="9845"/>
                </a:lnTo>
                <a:lnTo>
                  <a:pt x="30618" y="4309"/>
                </a:lnTo>
                <a:lnTo>
                  <a:pt x="24191" y="851"/>
                </a:lnTo>
                <a:lnTo>
                  <a:pt x="1774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5091" y="431824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732" y="0"/>
                </a:moveTo>
                <a:lnTo>
                  <a:pt x="8872" y="996"/>
                </a:lnTo>
                <a:lnTo>
                  <a:pt x="3428" y="6037"/>
                </a:lnTo>
                <a:lnTo>
                  <a:pt x="0" y="11815"/>
                </a:lnTo>
                <a:lnTo>
                  <a:pt x="2031" y="19321"/>
                </a:lnTo>
                <a:lnTo>
                  <a:pt x="14477" y="26484"/>
                </a:lnTo>
                <a:lnTo>
                  <a:pt x="21716" y="23715"/>
                </a:lnTo>
                <a:lnTo>
                  <a:pt x="26288" y="15676"/>
                </a:lnTo>
                <a:lnTo>
                  <a:pt x="26924" y="12514"/>
                </a:lnTo>
                <a:lnTo>
                  <a:pt x="26034" y="9174"/>
                </a:lnTo>
                <a:lnTo>
                  <a:pt x="22092" y="2806"/>
                </a:lnTo>
                <a:lnTo>
                  <a:pt x="1573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7409" y="4183367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20">
                <a:moveTo>
                  <a:pt x="16637" y="0"/>
                </a:moveTo>
                <a:lnTo>
                  <a:pt x="8000" y="2298"/>
                </a:lnTo>
                <a:lnTo>
                  <a:pt x="0" y="16243"/>
                </a:lnTo>
                <a:lnTo>
                  <a:pt x="2286" y="24853"/>
                </a:lnTo>
                <a:lnTo>
                  <a:pt x="16256" y="32905"/>
                </a:lnTo>
                <a:lnTo>
                  <a:pt x="25146" y="30797"/>
                </a:lnTo>
                <a:lnTo>
                  <a:pt x="33274" y="16852"/>
                </a:lnTo>
                <a:lnTo>
                  <a:pt x="30607" y="8051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9978" y="49620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165" y="0"/>
                </a:moveTo>
                <a:lnTo>
                  <a:pt x="13910" y="535"/>
                </a:lnTo>
                <a:lnTo>
                  <a:pt x="7369" y="3690"/>
                </a:lnTo>
                <a:lnTo>
                  <a:pt x="2448" y="9222"/>
                </a:lnTo>
                <a:lnTo>
                  <a:pt x="0" y="16454"/>
                </a:lnTo>
                <a:lnTo>
                  <a:pt x="480" y="23794"/>
                </a:lnTo>
                <a:lnTo>
                  <a:pt x="3627" y="30369"/>
                </a:lnTo>
                <a:lnTo>
                  <a:pt x="9179" y="35308"/>
                </a:lnTo>
                <a:lnTo>
                  <a:pt x="16394" y="37739"/>
                </a:lnTo>
                <a:lnTo>
                  <a:pt x="23752" y="37224"/>
                </a:lnTo>
                <a:lnTo>
                  <a:pt x="30396" y="33992"/>
                </a:lnTo>
                <a:lnTo>
                  <a:pt x="35468" y="28272"/>
                </a:lnTo>
                <a:lnTo>
                  <a:pt x="37766" y="21228"/>
                </a:lnTo>
                <a:lnTo>
                  <a:pt x="37183" y="13966"/>
                </a:lnTo>
                <a:lnTo>
                  <a:pt x="33932" y="7369"/>
                </a:lnTo>
                <a:lnTo>
                  <a:pt x="28229" y="2326"/>
                </a:lnTo>
                <a:lnTo>
                  <a:pt x="211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577" y="50564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0454" y="0"/>
                </a:moveTo>
                <a:lnTo>
                  <a:pt x="13487" y="542"/>
                </a:lnTo>
                <a:lnTo>
                  <a:pt x="7163" y="3667"/>
                </a:lnTo>
                <a:lnTo>
                  <a:pt x="2327" y="9174"/>
                </a:lnTo>
                <a:lnTo>
                  <a:pt x="0" y="16138"/>
                </a:lnTo>
                <a:lnTo>
                  <a:pt x="470" y="23182"/>
                </a:lnTo>
                <a:lnTo>
                  <a:pt x="3488" y="29487"/>
                </a:lnTo>
                <a:lnTo>
                  <a:pt x="8804" y="34233"/>
                </a:lnTo>
                <a:lnTo>
                  <a:pt x="15716" y="36575"/>
                </a:lnTo>
                <a:lnTo>
                  <a:pt x="22758" y="36084"/>
                </a:lnTo>
                <a:lnTo>
                  <a:pt x="29110" y="32972"/>
                </a:lnTo>
                <a:lnTo>
                  <a:pt x="33950" y="27453"/>
                </a:lnTo>
                <a:lnTo>
                  <a:pt x="36345" y="20500"/>
                </a:lnTo>
                <a:lnTo>
                  <a:pt x="35871" y="13444"/>
                </a:lnTo>
                <a:lnTo>
                  <a:pt x="32754" y="7088"/>
                </a:lnTo>
                <a:lnTo>
                  <a:pt x="27219" y="2237"/>
                </a:lnTo>
                <a:lnTo>
                  <a:pt x="20454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1708" y="456114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89" y="0"/>
                </a:moveTo>
                <a:lnTo>
                  <a:pt x="11598" y="429"/>
                </a:lnTo>
                <a:lnTo>
                  <a:pt x="6155" y="3076"/>
                </a:lnTo>
                <a:lnTo>
                  <a:pt x="1962" y="7752"/>
                </a:lnTo>
                <a:lnTo>
                  <a:pt x="0" y="13654"/>
                </a:lnTo>
                <a:lnTo>
                  <a:pt x="454" y="19670"/>
                </a:lnTo>
                <a:lnTo>
                  <a:pt x="3123" y="25092"/>
                </a:lnTo>
                <a:lnTo>
                  <a:pt x="7804" y="29215"/>
                </a:lnTo>
                <a:lnTo>
                  <a:pt x="13858" y="31304"/>
                </a:lnTo>
                <a:lnTo>
                  <a:pt x="19948" y="30942"/>
                </a:lnTo>
                <a:lnTo>
                  <a:pt x="25396" y="28333"/>
                </a:lnTo>
                <a:lnTo>
                  <a:pt x="29521" y="23678"/>
                </a:lnTo>
                <a:lnTo>
                  <a:pt x="31551" y="17751"/>
                </a:lnTo>
                <a:lnTo>
                  <a:pt x="31093" y="11702"/>
                </a:lnTo>
                <a:lnTo>
                  <a:pt x="28324" y="6215"/>
                </a:lnTo>
                <a:lnTo>
                  <a:pt x="23425" y="1974"/>
                </a:lnTo>
                <a:lnTo>
                  <a:pt x="17589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33560" y="447575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17018" y="0"/>
                </a:moveTo>
                <a:lnTo>
                  <a:pt x="9548" y="1149"/>
                </a:lnTo>
                <a:lnTo>
                  <a:pt x="3556" y="6727"/>
                </a:lnTo>
                <a:lnTo>
                  <a:pt x="0" y="12849"/>
                </a:lnTo>
                <a:lnTo>
                  <a:pt x="2540" y="21104"/>
                </a:lnTo>
                <a:lnTo>
                  <a:pt x="15748" y="28736"/>
                </a:lnTo>
                <a:lnTo>
                  <a:pt x="23749" y="25739"/>
                </a:lnTo>
                <a:lnTo>
                  <a:pt x="28829" y="16951"/>
                </a:lnTo>
                <a:lnTo>
                  <a:pt x="29337" y="13369"/>
                </a:lnTo>
                <a:lnTo>
                  <a:pt x="28194" y="9636"/>
                </a:lnTo>
                <a:lnTo>
                  <a:pt x="23915" y="2941"/>
                </a:lnTo>
                <a:lnTo>
                  <a:pt x="17018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543543" y="4343400"/>
            <a:ext cx="587375" cy="800100"/>
            <a:chOff x="8543543" y="4343400"/>
            <a:chExt cx="587375" cy="800100"/>
          </a:xfrm>
        </p:grpSpPr>
        <p:sp>
          <p:nvSpPr>
            <p:cNvPr id="24" name="object 24"/>
            <p:cNvSpPr/>
            <p:nvPr/>
          </p:nvSpPr>
          <p:spPr>
            <a:xfrm>
              <a:off x="8543543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324484" y="221330"/>
                  </a:moveTo>
                  <a:lnTo>
                    <a:pt x="318261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8" y="232079"/>
                  </a:lnTo>
                  <a:lnTo>
                    <a:pt x="400278" y="232079"/>
                  </a:lnTo>
                  <a:lnTo>
                    <a:pt x="395477" y="230807"/>
                  </a:lnTo>
                  <a:lnTo>
                    <a:pt x="395159" y="229958"/>
                  </a:lnTo>
                  <a:lnTo>
                    <a:pt x="391286" y="229958"/>
                  </a:lnTo>
                  <a:lnTo>
                    <a:pt x="367642" y="222779"/>
                  </a:lnTo>
                  <a:lnTo>
                    <a:pt x="336930" y="222779"/>
                  </a:lnTo>
                  <a:lnTo>
                    <a:pt x="330707" y="221825"/>
                  </a:lnTo>
                  <a:lnTo>
                    <a:pt x="324484" y="221330"/>
                  </a:lnTo>
                  <a:close/>
                </a:path>
                <a:path w="506095" h="268604">
                  <a:moveTo>
                    <a:pt x="400278" y="232079"/>
                  </a:moveTo>
                  <a:lnTo>
                    <a:pt x="364108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5" y="262562"/>
                  </a:lnTo>
                  <a:lnTo>
                    <a:pt x="504825" y="262598"/>
                  </a:lnTo>
                  <a:lnTo>
                    <a:pt x="505967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5" h="268604">
                  <a:moveTo>
                    <a:pt x="283590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6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0" y="129171"/>
                  </a:lnTo>
                  <a:close/>
                </a:path>
                <a:path w="506095" h="268604">
                  <a:moveTo>
                    <a:pt x="287480" y="186745"/>
                  </a:moveTo>
                  <a:lnTo>
                    <a:pt x="251840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0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0" y="193959"/>
                  </a:lnTo>
                  <a:lnTo>
                    <a:pt x="287480" y="186745"/>
                  </a:lnTo>
                  <a:close/>
                </a:path>
                <a:path w="506095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6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0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5" h="268604">
                  <a:moveTo>
                    <a:pt x="195833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3" y="91058"/>
                  </a:lnTo>
                  <a:close/>
                </a:path>
                <a:path w="506095" h="268604">
                  <a:moveTo>
                    <a:pt x="188280" y="135508"/>
                  </a:moveTo>
                  <a:lnTo>
                    <a:pt x="163195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5" h="268604">
                  <a:moveTo>
                    <a:pt x="97916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6" y="156368"/>
                  </a:lnTo>
                  <a:lnTo>
                    <a:pt x="94233" y="156368"/>
                  </a:lnTo>
                  <a:lnTo>
                    <a:pt x="147786" y="144001"/>
                  </a:lnTo>
                  <a:lnTo>
                    <a:pt x="163195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6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6" y="114744"/>
                  </a:lnTo>
                  <a:close/>
                </a:path>
                <a:path w="506095" h="268604">
                  <a:moveTo>
                    <a:pt x="103885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0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5" y="28778"/>
                  </a:lnTo>
                  <a:close/>
                </a:path>
                <a:path w="506095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6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6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1569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20" h="768350">
                  <a:moveTo>
                    <a:pt x="16001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79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5" y="763136"/>
                  </a:lnTo>
                  <a:lnTo>
                    <a:pt x="258190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6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5" y="554443"/>
                  </a:lnTo>
                  <a:lnTo>
                    <a:pt x="132429" y="521201"/>
                  </a:lnTo>
                  <a:lnTo>
                    <a:pt x="102234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1" y="465797"/>
                  </a:lnTo>
                  <a:close/>
                </a:path>
                <a:path w="261620" h="768350">
                  <a:moveTo>
                    <a:pt x="213359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6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20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59" y="417868"/>
                  </a:lnTo>
                  <a:close/>
                </a:path>
                <a:path w="261620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6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5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5" y="448830"/>
                  </a:lnTo>
                  <a:lnTo>
                    <a:pt x="135946" y="417868"/>
                  </a:lnTo>
                  <a:lnTo>
                    <a:pt x="134523" y="409371"/>
                  </a:lnTo>
                  <a:lnTo>
                    <a:pt x="120776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20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6" y="365840"/>
                  </a:lnTo>
                  <a:lnTo>
                    <a:pt x="141565" y="406919"/>
                  </a:lnTo>
                  <a:lnTo>
                    <a:pt x="141985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20" h="768350">
                  <a:moveTo>
                    <a:pt x="2539" y="140004"/>
                  </a:moveTo>
                  <a:lnTo>
                    <a:pt x="5587" y="190906"/>
                  </a:lnTo>
                  <a:lnTo>
                    <a:pt x="29590" y="236702"/>
                  </a:lnTo>
                  <a:lnTo>
                    <a:pt x="64785" y="269217"/>
                  </a:lnTo>
                  <a:lnTo>
                    <a:pt x="106933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6" y="409371"/>
                  </a:lnTo>
                  <a:lnTo>
                    <a:pt x="134523" y="409371"/>
                  </a:lnTo>
                  <a:lnTo>
                    <a:pt x="130889" y="387678"/>
                  </a:lnTo>
                  <a:lnTo>
                    <a:pt x="126644" y="357003"/>
                  </a:lnTo>
                  <a:lnTo>
                    <a:pt x="123316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5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39" y="140004"/>
                  </a:lnTo>
                  <a:close/>
                </a:path>
                <a:path w="261620" h="768350">
                  <a:moveTo>
                    <a:pt x="173735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8" y="237243"/>
                  </a:lnTo>
                  <a:lnTo>
                    <a:pt x="176323" y="187950"/>
                  </a:lnTo>
                  <a:lnTo>
                    <a:pt x="173735" y="137464"/>
                  </a:lnTo>
                  <a:close/>
                </a:path>
                <a:path w="261620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7" y="101134"/>
                  </a:lnTo>
                  <a:lnTo>
                    <a:pt x="96062" y="153090"/>
                  </a:lnTo>
                  <a:lnTo>
                    <a:pt x="104394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5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53880" y="4626127"/>
              <a:ext cx="177165" cy="459105"/>
            </a:xfrm>
            <a:custGeom>
              <a:avLst/>
              <a:gdLst/>
              <a:ahLst/>
              <a:cxnLst/>
              <a:rect l="l" t="t" r="r" b="b"/>
              <a:pathLst>
                <a:path w="177165" h="459104">
                  <a:moveTo>
                    <a:pt x="18923" y="284264"/>
                  </a:moveTo>
                  <a:lnTo>
                    <a:pt x="36984" y="309231"/>
                  </a:lnTo>
                  <a:lnTo>
                    <a:pt x="59594" y="329796"/>
                  </a:lnTo>
                  <a:lnTo>
                    <a:pt x="85967" y="345289"/>
                  </a:lnTo>
                  <a:lnTo>
                    <a:pt x="115316" y="355041"/>
                  </a:lnTo>
                  <a:lnTo>
                    <a:pt x="126825" y="381230"/>
                  </a:lnTo>
                  <a:lnTo>
                    <a:pt x="153463" y="431955"/>
                  </a:lnTo>
                  <a:lnTo>
                    <a:pt x="171576" y="458486"/>
                  </a:lnTo>
                  <a:lnTo>
                    <a:pt x="173227" y="457854"/>
                  </a:lnTo>
                  <a:lnTo>
                    <a:pt x="175387" y="456966"/>
                  </a:lnTo>
                  <a:lnTo>
                    <a:pt x="176784" y="454409"/>
                  </a:lnTo>
                  <a:lnTo>
                    <a:pt x="175260" y="451834"/>
                  </a:lnTo>
                  <a:lnTo>
                    <a:pt x="163665" y="432876"/>
                  </a:lnTo>
                  <a:lnTo>
                    <a:pt x="152701" y="413617"/>
                  </a:lnTo>
                  <a:lnTo>
                    <a:pt x="142380" y="394012"/>
                  </a:lnTo>
                  <a:lnTo>
                    <a:pt x="132715" y="374015"/>
                  </a:lnTo>
                  <a:lnTo>
                    <a:pt x="134660" y="370484"/>
                  </a:lnTo>
                  <a:lnTo>
                    <a:pt x="131318" y="370484"/>
                  </a:lnTo>
                  <a:lnTo>
                    <a:pt x="122439" y="350411"/>
                  </a:lnTo>
                  <a:lnTo>
                    <a:pt x="115305" y="332549"/>
                  </a:lnTo>
                  <a:lnTo>
                    <a:pt x="106552" y="332549"/>
                  </a:lnTo>
                  <a:lnTo>
                    <a:pt x="72009" y="298627"/>
                  </a:lnTo>
                  <a:lnTo>
                    <a:pt x="32718" y="286297"/>
                  </a:lnTo>
                  <a:lnTo>
                    <a:pt x="18923" y="284264"/>
                  </a:lnTo>
                  <a:close/>
                </a:path>
                <a:path w="177165" h="459104">
                  <a:moveTo>
                    <a:pt x="136651" y="248678"/>
                  </a:moveTo>
                  <a:lnTo>
                    <a:pt x="130049" y="278849"/>
                  </a:lnTo>
                  <a:lnTo>
                    <a:pt x="126906" y="309231"/>
                  </a:lnTo>
                  <a:lnTo>
                    <a:pt x="126941" y="313597"/>
                  </a:lnTo>
                  <a:lnTo>
                    <a:pt x="127275" y="340049"/>
                  </a:lnTo>
                  <a:lnTo>
                    <a:pt x="131318" y="370484"/>
                  </a:lnTo>
                  <a:lnTo>
                    <a:pt x="134660" y="370484"/>
                  </a:lnTo>
                  <a:lnTo>
                    <a:pt x="139082" y="362457"/>
                  </a:lnTo>
                  <a:lnTo>
                    <a:pt x="143367" y="349931"/>
                  </a:lnTo>
                  <a:lnTo>
                    <a:pt x="145913" y="336740"/>
                  </a:lnTo>
                  <a:lnTo>
                    <a:pt x="147066" y="323189"/>
                  </a:lnTo>
                  <a:lnTo>
                    <a:pt x="147064" y="304328"/>
                  </a:lnTo>
                  <a:lnTo>
                    <a:pt x="145335" y="285562"/>
                  </a:lnTo>
                  <a:lnTo>
                    <a:pt x="141868" y="266982"/>
                  </a:lnTo>
                  <a:lnTo>
                    <a:pt x="136651" y="248678"/>
                  </a:lnTo>
                  <a:close/>
                </a:path>
                <a:path w="177165" h="459104">
                  <a:moveTo>
                    <a:pt x="4318" y="188531"/>
                  </a:moveTo>
                  <a:lnTo>
                    <a:pt x="16325" y="213682"/>
                  </a:lnTo>
                  <a:lnTo>
                    <a:pt x="34274" y="234462"/>
                  </a:lnTo>
                  <a:lnTo>
                    <a:pt x="57056" y="249901"/>
                  </a:lnTo>
                  <a:lnTo>
                    <a:pt x="83566" y="259029"/>
                  </a:lnTo>
                  <a:lnTo>
                    <a:pt x="88532" y="277690"/>
                  </a:lnTo>
                  <a:lnTo>
                    <a:pt x="94059" y="296203"/>
                  </a:lnTo>
                  <a:lnTo>
                    <a:pt x="100085" y="314509"/>
                  </a:lnTo>
                  <a:lnTo>
                    <a:pt x="106552" y="332549"/>
                  </a:lnTo>
                  <a:lnTo>
                    <a:pt x="115305" y="332549"/>
                  </a:lnTo>
                  <a:lnTo>
                    <a:pt x="114216" y="329796"/>
                  </a:lnTo>
                  <a:lnTo>
                    <a:pt x="106884" y="309231"/>
                  </a:lnTo>
                  <a:lnTo>
                    <a:pt x="100329" y="288378"/>
                  </a:lnTo>
                  <a:lnTo>
                    <a:pt x="107969" y="269532"/>
                  </a:lnTo>
                  <a:lnTo>
                    <a:pt x="94869" y="269532"/>
                  </a:lnTo>
                  <a:lnTo>
                    <a:pt x="90199" y="251520"/>
                  </a:lnTo>
                  <a:lnTo>
                    <a:pt x="89007" y="246240"/>
                  </a:lnTo>
                  <a:lnTo>
                    <a:pt x="80264" y="246240"/>
                  </a:lnTo>
                  <a:lnTo>
                    <a:pt x="65986" y="226268"/>
                  </a:lnTo>
                  <a:lnTo>
                    <a:pt x="48148" y="209623"/>
                  </a:lnTo>
                  <a:lnTo>
                    <a:pt x="27382" y="196859"/>
                  </a:lnTo>
                  <a:lnTo>
                    <a:pt x="4318" y="188531"/>
                  </a:lnTo>
                  <a:close/>
                </a:path>
                <a:path w="177165" h="459104">
                  <a:moveTo>
                    <a:pt x="113792" y="172847"/>
                  </a:moveTo>
                  <a:lnTo>
                    <a:pt x="102655" y="195378"/>
                  </a:lnTo>
                  <a:lnTo>
                    <a:pt x="95662" y="219422"/>
                  </a:lnTo>
                  <a:lnTo>
                    <a:pt x="93003" y="244350"/>
                  </a:lnTo>
                  <a:lnTo>
                    <a:pt x="94869" y="269532"/>
                  </a:lnTo>
                  <a:lnTo>
                    <a:pt x="107969" y="269532"/>
                  </a:lnTo>
                  <a:lnTo>
                    <a:pt x="111523" y="260765"/>
                  </a:lnTo>
                  <a:lnTo>
                    <a:pt x="117586" y="231755"/>
                  </a:lnTo>
                  <a:lnTo>
                    <a:pt x="118385" y="202175"/>
                  </a:lnTo>
                  <a:lnTo>
                    <a:pt x="113792" y="172847"/>
                  </a:lnTo>
                  <a:close/>
                </a:path>
                <a:path w="177165" h="459104">
                  <a:moveTo>
                    <a:pt x="0" y="87668"/>
                  </a:moveTo>
                  <a:lnTo>
                    <a:pt x="10233" y="132918"/>
                  </a:lnTo>
                  <a:lnTo>
                    <a:pt x="41751" y="163747"/>
                  </a:lnTo>
                  <a:lnTo>
                    <a:pt x="68325" y="175971"/>
                  </a:lnTo>
                  <a:lnTo>
                    <a:pt x="70673" y="193639"/>
                  </a:lnTo>
                  <a:lnTo>
                    <a:pt x="73485" y="211253"/>
                  </a:lnTo>
                  <a:lnTo>
                    <a:pt x="76702" y="228793"/>
                  </a:lnTo>
                  <a:lnTo>
                    <a:pt x="80264" y="246240"/>
                  </a:lnTo>
                  <a:lnTo>
                    <a:pt x="89007" y="246240"/>
                  </a:lnTo>
                  <a:lnTo>
                    <a:pt x="86090" y="233327"/>
                  </a:lnTo>
                  <a:lnTo>
                    <a:pt x="82528" y="214996"/>
                  </a:lnTo>
                  <a:lnTo>
                    <a:pt x="79501" y="196570"/>
                  </a:lnTo>
                  <a:lnTo>
                    <a:pt x="92202" y="174078"/>
                  </a:lnTo>
                  <a:lnTo>
                    <a:pt x="76200" y="174078"/>
                  </a:lnTo>
                  <a:lnTo>
                    <a:pt x="74906" y="161636"/>
                  </a:lnTo>
                  <a:lnTo>
                    <a:pt x="74615" y="158508"/>
                  </a:lnTo>
                  <a:lnTo>
                    <a:pt x="66167" y="158508"/>
                  </a:lnTo>
                  <a:lnTo>
                    <a:pt x="46100" y="123202"/>
                  </a:lnTo>
                  <a:lnTo>
                    <a:pt x="12757" y="95127"/>
                  </a:lnTo>
                  <a:lnTo>
                    <a:pt x="0" y="87668"/>
                  </a:lnTo>
                  <a:close/>
                </a:path>
                <a:path w="177165" h="459104">
                  <a:moveTo>
                    <a:pt x="103632" y="81254"/>
                  </a:moveTo>
                  <a:lnTo>
                    <a:pt x="92666" y="103075"/>
                  </a:lnTo>
                  <a:lnTo>
                    <a:pt x="84391" y="125985"/>
                  </a:lnTo>
                  <a:lnTo>
                    <a:pt x="78869" y="149820"/>
                  </a:lnTo>
                  <a:lnTo>
                    <a:pt x="76200" y="174078"/>
                  </a:lnTo>
                  <a:lnTo>
                    <a:pt x="92202" y="174078"/>
                  </a:lnTo>
                  <a:lnTo>
                    <a:pt x="94505" y="169999"/>
                  </a:lnTo>
                  <a:lnTo>
                    <a:pt x="103711" y="141308"/>
                  </a:lnTo>
                  <a:lnTo>
                    <a:pt x="106844" y="111418"/>
                  </a:lnTo>
                  <a:lnTo>
                    <a:pt x="103632" y="81254"/>
                  </a:lnTo>
                  <a:close/>
                </a:path>
                <a:path w="177165" h="459104">
                  <a:moveTo>
                    <a:pt x="66040" y="0"/>
                  </a:moveTo>
                  <a:lnTo>
                    <a:pt x="58128" y="30506"/>
                  </a:lnTo>
                  <a:lnTo>
                    <a:pt x="55038" y="61642"/>
                  </a:lnTo>
                  <a:lnTo>
                    <a:pt x="56878" y="92897"/>
                  </a:lnTo>
                  <a:lnTo>
                    <a:pt x="63753" y="123761"/>
                  </a:lnTo>
                  <a:lnTo>
                    <a:pt x="64241" y="132918"/>
                  </a:lnTo>
                  <a:lnTo>
                    <a:pt x="64789" y="141308"/>
                  </a:lnTo>
                  <a:lnTo>
                    <a:pt x="65432" y="149820"/>
                  </a:lnTo>
                  <a:lnTo>
                    <a:pt x="66167" y="158508"/>
                  </a:lnTo>
                  <a:lnTo>
                    <a:pt x="74615" y="158508"/>
                  </a:lnTo>
                  <a:lnTo>
                    <a:pt x="73739" y="149055"/>
                  </a:lnTo>
                  <a:lnTo>
                    <a:pt x="72842" y="136876"/>
                  </a:lnTo>
                  <a:lnTo>
                    <a:pt x="72263" y="124383"/>
                  </a:lnTo>
                  <a:lnTo>
                    <a:pt x="79434" y="93240"/>
                  </a:lnTo>
                  <a:lnTo>
                    <a:pt x="80772" y="61563"/>
                  </a:lnTo>
                  <a:lnTo>
                    <a:pt x="76299" y="30200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9301" y="4558322"/>
              <a:ext cx="440055" cy="585470"/>
            </a:xfrm>
            <a:custGeom>
              <a:avLst/>
              <a:gdLst/>
              <a:ahLst/>
              <a:cxnLst/>
              <a:rect l="l" t="t" r="r" b="b"/>
              <a:pathLst>
                <a:path w="440054" h="585470">
                  <a:moveTo>
                    <a:pt x="0" y="0"/>
                  </a:moveTo>
                  <a:lnTo>
                    <a:pt x="2593" y="47166"/>
                  </a:lnTo>
                  <a:lnTo>
                    <a:pt x="10949" y="93494"/>
                  </a:lnTo>
                  <a:lnTo>
                    <a:pt x="24299" y="138873"/>
                  </a:lnTo>
                  <a:lnTo>
                    <a:pt x="41875" y="183192"/>
                  </a:lnTo>
                  <a:lnTo>
                    <a:pt x="62907" y="226341"/>
                  </a:lnTo>
                  <a:lnTo>
                    <a:pt x="86628" y="268209"/>
                  </a:lnTo>
                  <a:lnTo>
                    <a:pt x="112268" y="308686"/>
                  </a:lnTo>
                  <a:lnTo>
                    <a:pt x="139186" y="347974"/>
                  </a:lnTo>
                  <a:lnTo>
                    <a:pt x="167598" y="386277"/>
                  </a:lnTo>
                  <a:lnTo>
                    <a:pt x="197566" y="423367"/>
                  </a:lnTo>
                  <a:lnTo>
                    <a:pt x="229155" y="459016"/>
                  </a:lnTo>
                  <a:lnTo>
                    <a:pt x="262429" y="492996"/>
                  </a:lnTo>
                  <a:lnTo>
                    <a:pt x="297451" y="525081"/>
                  </a:lnTo>
                  <a:lnTo>
                    <a:pt x="334287" y="555042"/>
                  </a:lnTo>
                  <a:lnTo>
                    <a:pt x="372999" y="582650"/>
                  </a:lnTo>
                  <a:lnTo>
                    <a:pt x="377103" y="585176"/>
                  </a:lnTo>
                  <a:lnTo>
                    <a:pt x="439744" y="585176"/>
                  </a:lnTo>
                  <a:lnTo>
                    <a:pt x="419211" y="562555"/>
                  </a:lnTo>
                  <a:lnTo>
                    <a:pt x="397115" y="530757"/>
                  </a:lnTo>
                  <a:lnTo>
                    <a:pt x="377698" y="497126"/>
                  </a:lnTo>
                  <a:lnTo>
                    <a:pt x="355049" y="453522"/>
                  </a:lnTo>
                  <a:lnTo>
                    <a:pt x="333573" y="409117"/>
                  </a:lnTo>
                  <a:lnTo>
                    <a:pt x="312617" y="364364"/>
                  </a:lnTo>
                  <a:lnTo>
                    <a:pt x="291530" y="319716"/>
                  </a:lnTo>
                  <a:lnTo>
                    <a:pt x="269659" y="275626"/>
                  </a:lnTo>
                  <a:lnTo>
                    <a:pt x="246351" y="232547"/>
                  </a:lnTo>
                  <a:lnTo>
                    <a:pt x="220955" y="190932"/>
                  </a:lnTo>
                  <a:lnTo>
                    <a:pt x="192819" y="151234"/>
                  </a:lnTo>
                  <a:lnTo>
                    <a:pt x="161290" y="113906"/>
                  </a:lnTo>
                  <a:lnTo>
                    <a:pt x="125587" y="79249"/>
                  </a:lnTo>
                  <a:lnTo>
                    <a:pt x="86550" y="48533"/>
                  </a:lnTo>
                  <a:lnTo>
                    <a:pt x="44561" y="2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73811" y="476758"/>
            <a:ext cx="4417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70" dirty="0">
                <a:solidFill>
                  <a:srgbClr val="DF6666"/>
                </a:solidFill>
              </a:rPr>
              <a:t>În </a:t>
            </a:r>
            <a:r>
              <a:rPr sz="2400" spc="145" dirty="0">
                <a:solidFill>
                  <a:srgbClr val="DF6666"/>
                </a:solidFill>
              </a:rPr>
              <a:t>final, </a:t>
            </a:r>
            <a:r>
              <a:rPr sz="2400" spc="-25" dirty="0">
                <a:solidFill>
                  <a:srgbClr val="DF6666"/>
                </a:solidFill>
              </a:rPr>
              <a:t>o </a:t>
            </a:r>
            <a:r>
              <a:rPr sz="2400" spc="135" dirty="0">
                <a:solidFill>
                  <a:srgbClr val="DF6666"/>
                </a:solidFill>
              </a:rPr>
              <a:t>temă </a:t>
            </a:r>
            <a:r>
              <a:rPr sz="2400" spc="85" dirty="0">
                <a:solidFill>
                  <a:srgbClr val="DF6666"/>
                </a:solidFill>
              </a:rPr>
              <a:t>de</a:t>
            </a:r>
            <a:r>
              <a:rPr sz="2400" spc="-300" dirty="0">
                <a:solidFill>
                  <a:srgbClr val="DF6666"/>
                </a:solidFill>
              </a:rPr>
              <a:t> </a:t>
            </a:r>
            <a:r>
              <a:rPr sz="2400" spc="114" dirty="0">
                <a:solidFill>
                  <a:srgbClr val="DF6666"/>
                </a:solidFill>
              </a:rPr>
              <a:t>reflec</a:t>
            </a:r>
            <a:r>
              <a:rPr sz="2400" spc="114" dirty="0">
                <a:solidFill>
                  <a:srgbClr val="DF6666"/>
                </a:solidFill>
                <a:latin typeface="Arimo"/>
                <a:cs typeface="Arimo"/>
              </a:rPr>
              <a:t>ț</a:t>
            </a:r>
            <a:r>
              <a:rPr sz="2400" spc="114" dirty="0">
                <a:solidFill>
                  <a:srgbClr val="DF6666"/>
                </a:solidFill>
              </a:rPr>
              <a:t>ie:</a:t>
            </a:r>
            <a:endParaRPr sz="2400">
              <a:latin typeface="Arimo"/>
              <a:cs typeface="Arim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811" y="969009"/>
            <a:ext cx="8878570" cy="352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1A4E6D"/>
                </a:solidFill>
                <a:latin typeface="Arial Black"/>
                <a:cs typeface="Arial Black"/>
              </a:rPr>
              <a:t>Exerci</a:t>
            </a:r>
            <a:r>
              <a:rPr sz="2400" spc="5" dirty="0">
                <a:solidFill>
                  <a:srgbClr val="1A4E6D"/>
                </a:solidFill>
                <a:latin typeface="Arimo"/>
                <a:cs typeface="Arimo"/>
              </a:rPr>
              <a:t>ț</a:t>
            </a:r>
            <a:r>
              <a:rPr sz="2400" spc="5" dirty="0">
                <a:solidFill>
                  <a:srgbClr val="1A4E6D"/>
                </a:solidFill>
                <a:latin typeface="Arial Black"/>
                <a:cs typeface="Arial Black"/>
              </a:rPr>
              <a:t>iul: </a:t>
            </a:r>
            <a:r>
              <a:rPr sz="2400" spc="-30" dirty="0">
                <a:solidFill>
                  <a:srgbClr val="DF6666"/>
                </a:solidFill>
                <a:latin typeface="Arial Black"/>
                <a:cs typeface="Arial Black"/>
              </a:rPr>
              <a:t>„Sunt </a:t>
            </a:r>
            <a:r>
              <a:rPr sz="2400" spc="-45" dirty="0">
                <a:solidFill>
                  <a:srgbClr val="DF6666"/>
                </a:solidFill>
                <a:latin typeface="Arial Black"/>
                <a:cs typeface="Arial Black"/>
              </a:rPr>
              <a:t>valoros.</a:t>
            </a:r>
            <a:r>
              <a:rPr sz="2400" spc="-225" dirty="0">
                <a:solidFill>
                  <a:srgbClr val="DF6666"/>
                </a:solidFill>
                <a:latin typeface="Arial Black"/>
                <a:cs typeface="Arial Black"/>
              </a:rPr>
              <a:t> </a:t>
            </a:r>
            <a:r>
              <a:rPr sz="2400" spc="-75" dirty="0">
                <a:solidFill>
                  <a:srgbClr val="DF6666"/>
                </a:solidFill>
                <a:latin typeface="Arial Black"/>
                <a:cs typeface="Arial Black"/>
              </a:rPr>
              <a:t>Respectă-mă!”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400" b="1" spc="-5" dirty="0">
                <a:solidFill>
                  <a:srgbClr val="212121"/>
                </a:solidFill>
                <a:latin typeface="Comic Sans MS"/>
                <a:cs typeface="Comic Sans MS"/>
              </a:rPr>
              <a:t>Grup </a:t>
            </a:r>
            <a:r>
              <a:rPr sz="1400" b="1" spc="-15" dirty="0">
                <a:solidFill>
                  <a:srgbClr val="212121"/>
                </a:solidFill>
                <a:latin typeface="Comic Sans MS"/>
                <a:cs typeface="Comic Sans MS"/>
              </a:rPr>
              <a:t>țintă:</a:t>
            </a:r>
            <a:r>
              <a:rPr sz="1400" b="1" spc="-40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elevii care sunt sau au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fost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victime ale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situațiilor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de bullying.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dirty="0">
                <a:solidFill>
                  <a:srgbClr val="212121"/>
                </a:solidFill>
                <a:latin typeface="Comic Sans MS"/>
                <a:cs typeface="Comic Sans MS"/>
              </a:rPr>
              <a:t>Scop:</a:t>
            </a:r>
            <a:r>
              <a:rPr sz="1400" b="1" spc="-39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Dezvoltarea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încrederii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în sine în urma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experiențelor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de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tip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bullying.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spc="5" dirty="0">
                <a:solidFill>
                  <a:srgbClr val="1A4E6D"/>
                </a:solidFill>
                <a:latin typeface="Arial Black"/>
                <a:cs typeface="Arial Black"/>
              </a:rPr>
              <a:t>Instruc</a:t>
            </a:r>
            <a:r>
              <a:rPr sz="2000" spc="5" dirty="0">
                <a:solidFill>
                  <a:srgbClr val="1A4E6D"/>
                </a:solidFill>
                <a:latin typeface="Arimo"/>
                <a:cs typeface="Arimo"/>
              </a:rPr>
              <a:t>ț</a:t>
            </a:r>
            <a:r>
              <a:rPr sz="2000" spc="5" dirty="0">
                <a:solidFill>
                  <a:srgbClr val="1A4E6D"/>
                </a:solidFill>
                <a:latin typeface="Arial Black"/>
                <a:cs typeface="Arial Black"/>
              </a:rPr>
              <a:t>iune:</a:t>
            </a:r>
            <a:endParaRPr sz="2000">
              <a:latin typeface="Arial Black"/>
              <a:cs typeface="Arial Black"/>
            </a:endParaRPr>
          </a:p>
          <a:p>
            <a:pPr marL="12700" marR="812800">
              <a:lnSpc>
                <a:spcPct val="159300"/>
              </a:lnSpc>
              <a:spcBef>
                <a:spcPts val="100"/>
              </a:spcBef>
            </a:pP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Pornind de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la următoarea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convingere: „</a:t>
            </a:r>
            <a:r>
              <a:rPr sz="1400" b="1" i="1" spc="-5" dirty="0">
                <a:solidFill>
                  <a:srgbClr val="212121"/>
                </a:solidFill>
                <a:latin typeface="Comic Sans MS"/>
                <a:cs typeface="Comic Sans MS"/>
              </a:rPr>
              <a:t>Indiferent de </a:t>
            </a:r>
            <a:r>
              <a:rPr sz="1400" b="1" i="1" dirty="0">
                <a:solidFill>
                  <a:srgbClr val="212121"/>
                </a:solidFill>
                <a:latin typeface="Comic Sans MS"/>
                <a:cs typeface="Comic Sans MS"/>
              </a:rPr>
              <a:t>modul </a:t>
            </a:r>
            <a:r>
              <a:rPr sz="1400" b="1" i="1" spc="-5" dirty="0">
                <a:solidFill>
                  <a:srgbClr val="212121"/>
                </a:solidFill>
                <a:latin typeface="Comic Sans MS"/>
                <a:cs typeface="Comic Sans MS"/>
              </a:rPr>
              <a:t>în </a:t>
            </a:r>
            <a:r>
              <a:rPr sz="1400" b="1" i="1" dirty="0">
                <a:solidFill>
                  <a:srgbClr val="212121"/>
                </a:solidFill>
                <a:latin typeface="Comic Sans MS"/>
                <a:cs typeface="Comic Sans MS"/>
              </a:rPr>
              <a:t>care se comportă </a:t>
            </a:r>
            <a:r>
              <a:rPr sz="1400" b="1" i="1" spc="-5" dirty="0">
                <a:solidFill>
                  <a:srgbClr val="212121"/>
                </a:solidFill>
                <a:latin typeface="Comic Sans MS"/>
                <a:cs typeface="Comic Sans MS"/>
              </a:rPr>
              <a:t>cineva </a:t>
            </a:r>
            <a:r>
              <a:rPr sz="1400" b="1" i="1" dirty="0">
                <a:solidFill>
                  <a:srgbClr val="212121"/>
                </a:solidFill>
                <a:latin typeface="Comic Sans MS"/>
                <a:cs typeface="Comic Sans MS"/>
              </a:rPr>
              <a:t>cu </a:t>
            </a:r>
            <a:r>
              <a:rPr sz="1400" b="1" i="1" spc="-5" dirty="0">
                <a:solidFill>
                  <a:srgbClr val="212121"/>
                </a:solidFill>
                <a:latin typeface="Comic Sans MS"/>
                <a:cs typeface="Comic Sans MS"/>
              </a:rPr>
              <a:t>tine,  tu </a:t>
            </a:r>
            <a:r>
              <a:rPr sz="1400" b="1" i="1" spc="-15" dirty="0">
                <a:solidFill>
                  <a:srgbClr val="212121"/>
                </a:solidFill>
                <a:latin typeface="Comic Sans MS"/>
                <a:cs typeface="Comic Sans MS"/>
              </a:rPr>
              <a:t>poți </a:t>
            </a:r>
            <a:r>
              <a:rPr sz="1400" b="1" i="1" dirty="0">
                <a:solidFill>
                  <a:srgbClr val="212121"/>
                </a:solidFill>
                <a:latin typeface="Comic Sans MS"/>
                <a:cs typeface="Comic Sans MS"/>
              </a:rPr>
              <a:t>să </a:t>
            </a:r>
            <a:r>
              <a:rPr sz="1400" b="1" i="1" spc="-5" dirty="0">
                <a:solidFill>
                  <a:srgbClr val="212121"/>
                </a:solidFill>
                <a:latin typeface="Comic Sans MS"/>
                <a:cs typeface="Comic Sans MS"/>
              </a:rPr>
              <a:t>rămâi </a:t>
            </a:r>
            <a:r>
              <a:rPr sz="1400" b="1" i="1" dirty="0">
                <a:solidFill>
                  <a:srgbClr val="212121"/>
                </a:solidFill>
                <a:latin typeface="Comic Sans MS"/>
                <a:cs typeface="Comic Sans MS"/>
              </a:rPr>
              <a:t>la </a:t>
            </a:r>
            <a:r>
              <a:rPr sz="1400" b="1" i="1" spc="-5" dirty="0">
                <a:solidFill>
                  <a:srgbClr val="212121"/>
                </a:solidFill>
                <a:latin typeface="Comic Sans MS"/>
                <a:cs typeface="Comic Sans MS"/>
              </a:rPr>
              <a:t>fel de </a:t>
            </a:r>
            <a:r>
              <a:rPr sz="1400" b="1" i="1" dirty="0">
                <a:solidFill>
                  <a:srgbClr val="212121"/>
                </a:solidFill>
                <a:latin typeface="Comic Sans MS"/>
                <a:cs typeface="Comic Sans MS"/>
              </a:rPr>
              <a:t>valoros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”,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încearcă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să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răspunzi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la următoarea</a:t>
            </a:r>
            <a:r>
              <a:rPr sz="1400" spc="-6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întrebare: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2000" dirty="0">
                <a:solidFill>
                  <a:srgbClr val="DF6666"/>
                </a:solidFill>
                <a:latin typeface="Comic Sans MS"/>
                <a:cs typeface="Comic Sans MS"/>
              </a:rPr>
              <a:t>„</a:t>
            </a:r>
            <a:r>
              <a:rPr sz="1800" b="1" i="1" dirty="0">
                <a:solidFill>
                  <a:srgbClr val="DF6666"/>
                </a:solidFill>
                <a:latin typeface="Comic Sans MS"/>
                <a:cs typeface="Comic Sans MS"/>
              </a:rPr>
              <a:t>Ce </a:t>
            </a:r>
            <a:r>
              <a:rPr sz="1800" b="1" i="1" spc="-20" dirty="0">
                <a:solidFill>
                  <a:srgbClr val="DF6666"/>
                </a:solidFill>
                <a:latin typeface="Comic Sans MS"/>
                <a:cs typeface="Comic Sans MS"/>
              </a:rPr>
              <a:t>nu-ți </a:t>
            </a:r>
            <a:r>
              <a:rPr sz="1800" b="1" i="1" spc="-5" dirty="0">
                <a:solidFill>
                  <a:srgbClr val="DF6666"/>
                </a:solidFill>
                <a:latin typeface="Comic Sans MS"/>
                <a:cs typeface="Comic Sans MS"/>
              </a:rPr>
              <a:t>poate </a:t>
            </a:r>
            <a:r>
              <a:rPr sz="1800" b="1" i="1" dirty="0">
                <a:solidFill>
                  <a:srgbClr val="DF6666"/>
                </a:solidFill>
                <a:latin typeface="Comic Sans MS"/>
                <a:cs typeface="Comic Sans MS"/>
              </a:rPr>
              <a:t>lua </a:t>
            </a:r>
            <a:r>
              <a:rPr sz="1800" b="1" i="1" spc="-5" dirty="0">
                <a:solidFill>
                  <a:srgbClr val="DF6666"/>
                </a:solidFill>
                <a:latin typeface="Comic Sans MS"/>
                <a:cs typeface="Comic Sans MS"/>
              </a:rPr>
              <a:t>nimeni</a:t>
            </a:r>
            <a:r>
              <a:rPr sz="1800" b="1" i="1" spc="-6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DF6666"/>
                </a:solidFill>
                <a:latin typeface="Comic Sans MS"/>
                <a:cs typeface="Comic Sans MS"/>
              </a:rPr>
              <a:t>niciodată”?</a:t>
            </a:r>
            <a:endParaRPr sz="18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Identifică</a:t>
            </a:r>
            <a:r>
              <a:rPr sz="1400" spc="11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Comic Sans MS"/>
                <a:cs typeface="Comic Sans MS"/>
              </a:rPr>
              <a:t>și</a:t>
            </a:r>
            <a:r>
              <a:rPr sz="1400" spc="10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enumeră</a:t>
            </a:r>
            <a:r>
              <a:rPr sz="1400" spc="9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mai</a:t>
            </a:r>
            <a:r>
              <a:rPr sz="1400" spc="10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jos</a:t>
            </a:r>
            <a:r>
              <a:rPr sz="1400" spc="10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o</a:t>
            </a:r>
            <a:r>
              <a:rPr sz="1400" spc="10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listă</a:t>
            </a:r>
            <a:r>
              <a:rPr sz="1400" spc="9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cu</a:t>
            </a:r>
            <a:r>
              <a:rPr sz="1400" spc="10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valori,</a:t>
            </a:r>
            <a:r>
              <a:rPr sz="1400" spc="9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Comic Sans MS"/>
                <a:cs typeface="Comic Sans MS"/>
              </a:rPr>
              <a:t>calități,</a:t>
            </a:r>
            <a:r>
              <a:rPr sz="1400" spc="9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aptitudini,</a:t>
            </a:r>
            <a:r>
              <a:rPr sz="1400" spc="90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atitudini,</a:t>
            </a:r>
            <a:r>
              <a:rPr sz="1400" spc="10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trăsături,</a:t>
            </a:r>
            <a:r>
              <a:rPr sz="1400" spc="10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80" dirty="0">
                <a:solidFill>
                  <a:srgbClr val="212121"/>
                </a:solidFill>
                <a:latin typeface="Comic Sans MS"/>
                <a:cs typeface="Comic Sans MS"/>
              </a:rPr>
              <a:t>caracteristici,</a:t>
            </a:r>
            <a:endParaRPr sz="14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solidFill>
                  <a:srgbClr val="212121"/>
                </a:solidFill>
                <a:latin typeface="Comic Sans MS"/>
                <a:cs typeface="Comic Sans MS"/>
              </a:rPr>
              <a:t>credințe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etc.,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care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nu </a:t>
            </a:r>
            <a:r>
              <a:rPr sz="1400" spc="-25" dirty="0">
                <a:solidFill>
                  <a:srgbClr val="212121"/>
                </a:solidFill>
                <a:latin typeface="Comic Sans MS"/>
                <a:cs typeface="Comic Sans MS"/>
              </a:rPr>
              <a:t>îți </a:t>
            </a:r>
            <a:r>
              <a:rPr sz="1400" spc="5" dirty="0">
                <a:solidFill>
                  <a:srgbClr val="212121"/>
                </a:solidFill>
                <a:latin typeface="Comic Sans MS"/>
                <a:cs typeface="Comic Sans MS"/>
              </a:rPr>
              <a:t>pot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fi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luate/anulate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prin acțiunile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agresive ale cuiva </a:t>
            </a:r>
            <a:r>
              <a:rPr sz="1400" spc="-15" dirty="0">
                <a:solidFill>
                  <a:srgbClr val="212121"/>
                </a:solidFill>
                <a:latin typeface="Comic Sans MS"/>
                <a:cs typeface="Comic Sans MS"/>
              </a:rPr>
              <a:t>față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de</a:t>
            </a:r>
            <a:r>
              <a:rPr sz="1400" spc="-204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tine.</a:t>
            </a:r>
            <a:endParaRPr sz="1400">
              <a:latin typeface="Comic Sans MS"/>
              <a:cs typeface="Comic Sans MS"/>
            </a:endParaRPr>
          </a:p>
          <a:p>
            <a:pPr marL="50165" algn="ctr">
              <a:lnSpc>
                <a:spcPct val="100000"/>
              </a:lnSpc>
              <a:spcBef>
                <a:spcPts val="994"/>
              </a:spcBef>
            </a:pP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„Ce </a:t>
            </a:r>
            <a:r>
              <a:rPr sz="1400" spc="-20" dirty="0">
                <a:solidFill>
                  <a:srgbClr val="212121"/>
                </a:solidFill>
                <a:latin typeface="Comic Sans MS"/>
                <a:cs typeface="Comic Sans MS"/>
              </a:rPr>
              <a:t>nu-ți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poate lua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nimeni niciodată”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- Enumeră mai </a:t>
            </a:r>
            <a:r>
              <a:rPr sz="1400" spc="-5" dirty="0">
                <a:solidFill>
                  <a:srgbClr val="212121"/>
                </a:solidFill>
                <a:latin typeface="Comic Sans MS"/>
                <a:cs typeface="Comic Sans MS"/>
              </a:rPr>
              <a:t>jos </a:t>
            </a:r>
            <a:r>
              <a:rPr sz="1400" spc="-15" dirty="0">
                <a:solidFill>
                  <a:srgbClr val="212121"/>
                </a:solidFill>
                <a:latin typeface="Comic Sans MS"/>
                <a:cs typeface="Comic Sans MS"/>
              </a:rPr>
              <a:t>și </a:t>
            </a:r>
            <a:r>
              <a:rPr sz="1400" spc="125" dirty="0">
                <a:solidFill>
                  <a:srgbClr val="212121"/>
                </a:solidFill>
                <a:latin typeface="Comic Sans MS"/>
                <a:cs typeface="Comic Sans MS"/>
              </a:rPr>
              <a:t>ȚINE</a:t>
            </a:r>
            <a:r>
              <a:rPr sz="1400" spc="-145" dirty="0">
                <a:solidFill>
                  <a:srgbClr val="21212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12121"/>
                </a:solidFill>
                <a:latin typeface="Comic Sans MS"/>
                <a:cs typeface="Comic Sans MS"/>
              </a:rPr>
              <a:t>MINTE!: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6511" y="4683934"/>
            <a:ext cx="8784590" cy="426720"/>
          </a:xfrm>
          <a:custGeom>
            <a:avLst/>
            <a:gdLst/>
            <a:ahLst/>
            <a:cxnLst/>
            <a:rect l="l" t="t" r="r" b="b"/>
            <a:pathLst>
              <a:path w="8784590" h="426720">
                <a:moveTo>
                  <a:pt x="0" y="0"/>
                </a:moveTo>
                <a:lnTo>
                  <a:pt x="8784074" y="0"/>
                </a:lnTo>
              </a:path>
              <a:path w="8784590" h="426720">
                <a:moveTo>
                  <a:pt x="0" y="213359"/>
                </a:moveTo>
                <a:lnTo>
                  <a:pt x="8784074" y="213359"/>
                </a:lnTo>
              </a:path>
              <a:path w="8784590" h="426720">
                <a:moveTo>
                  <a:pt x="0" y="426719"/>
                </a:moveTo>
                <a:lnTo>
                  <a:pt x="8561570" y="426719"/>
                </a:lnTo>
              </a:path>
            </a:pathLst>
          </a:custGeom>
          <a:ln w="1618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69055"/>
            <a:ext cx="9144000" cy="174625"/>
            <a:chOff x="0" y="4969055"/>
            <a:chExt cx="9144000" cy="174625"/>
          </a:xfrm>
        </p:grpSpPr>
        <p:sp>
          <p:nvSpPr>
            <p:cNvPr id="3" name="object 3"/>
            <p:cNvSpPr/>
            <p:nvPr/>
          </p:nvSpPr>
          <p:spPr>
            <a:xfrm>
              <a:off x="0" y="4977396"/>
              <a:ext cx="9144000" cy="166370"/>
            </a:xfrm>
            <a:custGeom>
              <a:avLst/>
              <a:gdLst/>
              <a:ahLst/>
              <a:cxnLst/>
              <a:rect l="l" t="t" r="r" b="b"/>
              <a:pathLst>
                <a:path w="9144000" h="166370">
                  <a:moveTo>
                    <a:pt x="0" y="0"/>
                  </a:moveTo>
                  <a:lnTo>
                    <a:pt x="0" y="165131"/>
                  </a:lnTo>
                  <a:lnTo>
                    <a:pt x="6888734" y="165131"/>
                  </a:lnTo>
                  <a:lnTo>
                    <a:pt x="6888734" y="165708"/>
                  </a:lnTo>
                  <a:lnTo>
                    <a:pt x="6895338" y="166087"/>
                  </a:lnTo>
                  <a:lnTo>
                    <a:pt x="6912610" y="166087"/>
                  </a:lnTo>
                  <a:lnTo>
                    <a:pt x="6919214" y="165708"/>
                  </a:lnTo>
                  <a:lnTo>
                    <a:pt x="6919214" y="165131"/>
                  </a:lnTo>
                  <a:lnTo>
                    <a:pt x="7110095" y="165131"/>
                  </a:lnTo>
                  <a:lnTo>
                    <a:pt x="7111746" y="165708"/>
                  </a:lnTo>
                  <a:lnTo>
                    <a:pt x="7119239" y="165996"/>
                  </a:lnTo>
                  <a:lnTo>
                    <a:pt x="7133717" y="165996"/>
                  </a:lnTo>
                  <a:lnTo>
                    <a:pt x="7140702" y="165708"/>
                  </a:lnTo>
                  <a:lnTo>
                    <a:pt x="7140702" y="165131"/>
                  </a:lnTo>
                  <a:lnTo>
                    <a:pt x="7334885" y="165131"/>
                  </a:lnTo>
                  <a:lnTo>
                    <a:pt x="7334885" y="165708"/>
                  </a:lnTo>
                  <a:lnTo>
                    <a:pt x="7341743" y="165996"/>
                  </a:lnTo>
                  <a:lnTo>
                    <a:pt x="7356221" y="165996"/>
                  </a:lnTo>
                  <a:lnTo>
                    <a:pt x="7363841" y="165708"/>
                  </a:lnTo>
                  <a:lnTo>
                    <a:pt x="7365619" y="165131"/>
                  </a:lnTo>
                  <a:lnTo>
                    <a:pt x="7556246" y="165131"/>
                  </a:lnTo>
                  <a:lnTo>
                    <a:pt x="7557897" y="165708"/>
                  </a:lnTo>
                  <a:lnTo>
                    <a:pt x="7565644" y="165996"/>
                  </a:lnTo>
                  <a:lnTo>
                    <a:pt x="7580122" y="165996"/>
                  </a:lnTo>
                  <a:lnTo>
                    <a:pt x="7586853" y="165708"/>
                  </a:lnTo>
                  <a:lnTo>
                    <a:pt x="7586853" y="165131"/>
                  </a:lnTo>
                  <a:lnTo>
                    <a:pt x="9143746" y="165131"/>
                  </a:lnTo>
                  <a:lnTo>
                    <a:pt x="9143746" y="41659"/>
                  </a:lnTo>
                  <a:lnTo>
                    <a:pt x="8992131" y="39498"/>
                  </a:lnTo>
                  <a:lnTo>
                    <a:pt x="8793353" y="37752"/>
                  </a:lnTo>
                  <a:lnTo>
                    <a:pt x="8392478" y="36299"/>
                  </a:lnTo>
                  <a:lnTo>
                    <a:pt x="7993335" y="36283"/>
                  </a:lnTo>
                  <a:lnTo>
                    <a:pt x="7627565" y="38247"/>
                  </a:lnTo>
                  <a:lnTo>
                    <a:pt x="7319177" y="41657"/>
                  </a:lnTo>
                  <a:lnTo>
                    <a:pt x="7068985" y="45911"/>
                  </a:lnTo>
                  <a:lnTo>
                    <a:pt x="6875018" y="50344"/>
                  </a:lnTo>
                  <a:lnTo>
                    <a:pt x="6675111" y="56259"/>
                  </a:lnTo>
                  <a:lnTo>
                    <a:pt x="6524197" y="61639"/>
                  </a:lnTo>
                  <a:lnTo>
                    <a:pt x="5897693" y="87208"/>
                  </a:lnTo>
                  <a:lnTo>
                    <a:pt x="5703189" y="93747"/>
                  </a:lnTo>
                  <a:lnTo>
                    <a:pt x="5561354" y="97786"/>
                  </a:lnTo>
                  <a:lnTo>
                    <a:pt x="5260540" y="104915"/>
                  </a:lnTo>
                  <a:lnTo>
                    <a:pt x="4956640" y="110463"/>
                  </a:lnTo>
                  <a:lnTo>
                    <a:pt x="4650727" y="114347"/>
                  </a:lnTo>
                  <a:lnTo>
                    <a:pt x="4343873" y="116485"/>
                  </a:lnTo>
                  <a:lnTo>
                    <a:pt x="4055961" y="116883"/>
                  </a:lnTo>
                  <a:lnTo>
                    <a:pt x="3790757" y="115808"/>
                  </a:lnTo>
                  <a:lnTo>
                    <a:pt x="3529906" y="113272"/>
                  </a:lnTo>
                  <a:lnTo>
                    <a:pt x="3274060" y="109369"/>
                  </a:lnTo>
                  <a:lnTo>
                    <a:pt x="3015213" y="103761"/>
                  </a:lnTo>
                  <a:lnTo>
                    <a:pt x="2816084" y="98338"/>
                  </a:lnTo>
                  <a:lnTo>
                    <a:pt x="2608949" y="91490"/>
                  </a:lnTo>
                  <a:lnTo>
                    <a:pt x="2398043" y="83170"/>
                  </a:lnTo>
                  <a:lnTo>
                    <a:pt x="2196292" y="74123"/>
                  </a:lnTo>
                  <a:lnTo>
                    <a:pt x="1467689" y="38178"/>
                  </a:lnTo>
                  <a:lnTo>
                    <a:pt x="1215014" y="27116"/>
                  </a:lnTo>
                  <a:lnTo>
                    <a:pt x="1002280" y="19182"/>
                  </a:lnTo>
                  <a:lnTo>
                    <a:pt x="787159" y="12547"/>
                  </a:lnTo>
                  <a:lnTo>
                    <a:pt x="637695" y="8950"/>
                  </a:lnTo>
                  <a:lnTo>
                    <a:pt x="432728" y="5016"/>
                  </a:lnTo>
                  <a:lnTo>
                    <a:pt x="294794" y="3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8529" y="4969055"/>
              <a:ext cx="8195945" cy="140970"/>
            </a:xfrm>
            <a:custGeom>
              <a:avLst/>
              <a:gdLst/>
              <a:ahLst/>
              <a:cxnLst/>
              <a:rect l="l" t="t" r="r" b="b"/>
              <a:pathLst>
                <a:path w="8195945" h="140970">
                  <a:moveTo>
                    <a:pt x="3521419" y="0"/>
                  </a:moveTo>
                  <a:lnTo>
                    <a:pt x="2299315" y="3467"/>
                  </a:lnTo>
                  <a:lnTo>
                    <a:pt x="1531333" y="8720"/>
                  </a:lnTo>
                  <a:lnTo>
                    <a:pt x="1029278" y="14548"/>
                  </a:lnTo>
                  <a:lnTo>
                    <a:pt x="735295" y="19632"/>
                  </a:lnTo>
                  <a:lnTo>
                    <a:pt x="526779" y="24688"/>
                  </a:lnTo>
                  <a:lnTo>
                    <a:pt x="386873" y="29416"/>
                  </a:lnTo>
                  <a:lnTo>
                    <a:pt x="340119" y="31442"/>
                  </a:lnTo>
                  <a:lnTo>
                    <a:pt x="108118" y="56964"/>
                  </a:lnTo>
                  <a:lnTo>
                    <a:pt x="14029" y="93485"/>
                  </a:lnTo>
                  <a:lnTo>
                    <a:pt x="0" y="126231"/>
                  </a:lnTo>
                  <a:lnTo>
                    <a:pt x="8179" y="140430"/>
                  </a:lnTo>
                  <a:lnTo>
                    <a:pt x="8195526" y="123583"/>
                  </a:lnTo>
                  <a:lnTo>
                    <a:pt x="8135915" y="62697"/>
                  </a:lnTo>
                  <a:lnTo>
                    <a:pt x="8049158" y="30888"/>
                  </a:lnTo>
                  <a:lnTo>
                    <a:pt x="7875057" y="17794"/>
                  </a:lnTo>
                  <a:lnTo>
                    <a:pt x="7553414" y="13052"/>
                  </a:lnTo>
                  <a:lnTo>
                    <a:pt x="5667940" y="2426"/>
                  </a:lnTo>
                  <a:lnTo>
                    <a:pt x="3521419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41548"/>
            <a:ext cx="7045325" cy="1406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6867" y="412445"/>
            <a:ext cx="6143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0" dirty="0"/>
              <a:t>Ce </a:t>
            </a:r>
            <a:r>
              <a:rPr sz="4800" spc="175" dirty="0"/>
              <a:t>este</a:t>
            </a:r>
            <a:r>
              <a:rPr sz="4800" spc="55" dirty="0"/>
              <a:t> </a:t>
            </a:r>
            <a:r>
              <a:rPr sz="4800" spc="405" dirty="0"/>
              <a:t>bullying-ul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545693" y="1794415"/>
            <a:ext cx="8295005" cy="325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289560" algn="just">
              <a:lnSpc>
                <a:spcPct val="114999"/>
              </a:lnSpc>
              <a:spcBef>
                <a:spcPts val="100"/>
              </a:spcBef>
            </a:pP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Bullyingul </a:t>
            </a:r>
            <a:r>
              <a:rPr sz="1500" spc="-5" dirty="0">
                <a:latin typeface="Comic Sans MS"/>
                <a:cs typeface="Comic Sans MS"/>
              </a:rPr>
              <a:t>reprezintă </a:t>
            </a:r>
            <a:r>
              <a:rPr sz="1500" dirty="0">
                <a:latin typeface="Comic Sans MS"/>
                <a:cs typeface="Comic Sans MS"/>
              </a:rPr>
              <a:t>o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formă de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abuz </a:t>
            </a: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spc="-5" dirty="0">
                <a:latin typeface="Comic Sans MS"/>
                <a:cs typeface="Comic Sans MS"/>
              </a:rPr>
              <a:t>afectează </a:t>
            </a:r>
            <a:r>
              <a:rPr sz="1500" dirty="0">
                <a:latin typeface="Comic Sans MS"/>
                <a:cs typeface="Comic Sans MS"/>
              </a:rPr>
              <a:t>starea de bine </a:t>
            </a:r>
            <a:r>
              <a:rPr sz="1500" spc="-20" dirty="0">
                <a:latin typeface="Comic Sans MS"/>
                <a:cs typeface="Comic Sans MS"/>
              </a:rPr>
              <a:t>și </a:t>
            </a:r>
            <a:r>
              <a:rPr sz="1500" spc="-60" dirty="0">
                <a:latin typeface="Comic Sans MS"/>
                <a:cs typeface="Comic Sans MS"/>
              </a:rPr>
              <a:t>dezvoltarea  </a:t>
            </a:r>
            <a:r>
              <a:rPr sz="1500" spc="-5" dirty="0">
                <a:latin typeface="Comic Sans MS"/>
                <a:cs typeface="Comic Sans MS"/>
              </a:rPr>
              <a:t>armonioasă. Poate îmbrăca </a:t>
            </a:r>
            <a:r>
              <a:rPr sz="1500" dirty="0">
                <a:latin typeface="Comic Sans MS"/>
                <a:cs typeface="Comic Sans MS"/>
              </a:rPr>
              <a:t>forme </a:t>
            </a:r>
            <a:r>
              <a:rPr sz="1500" spc="-5" dirty="0">
                <a:latin typeface="Comic Sans MS"/>
                <a:cs typeface="Comic Sans MS"/>
              </a:rPr>
              <a:t>variate, de la </a:t>
            </a:r>
            <a:r>
              <a:rPr sz="1500" dirty="0">
                <a:latin typeface="Comic Sans MS"/>
                <a:cs typeface="Comic Sans MS"/>
              </a:rPr>
              <a:t>o </a:t>
            </a:r>
            <a:r>
              <a:rPr sz="1500" spc="-5" dirty="0">
                <a:latin typeface="Comic Sans MS"/>
                <a:cs typeface="Comic Sans MS"/>
              </a:rPr>
              <a:t>simplă neglijare </a:t>
            </a:r>
            <a:r>
              <a:rPr sz="1500" dirty="0">
                <a:latin typeface="Comic Sans MS"/>
                <a:cs typeface="Comic Sans MS"/>
              </a:rPr>
              <a:t>sau se poate </a:t>
            </a:r>
            <a:r>
              <a:rPr sz="1500" spc="-5" dirty="0">
                <a:latin typeface="Comic Sans MS"/>
                <a:cs typeface="Comic Sans MS"/>
              </a:rPr>
              <a:t>extinde la  </a:t>
            </a:r>
            <a:r>
              <a:rPr sz="1500" dirty="0">
                <a:latin typeface="Comic Sans MS"/>
                <a:cs typeface="Comic Sans MS"/>
              </a:rPr>
              <a:t>forme </a:t>
            </a:r>
            <a:r>
              <a:rPr sz="1500" spc="-5" dirty="0">
                <a:latin typeface="Comic Sans MS"/>
                <a:cs typeface="Comic Sans MS"/>
              </a:rPr>
              <a:t>complexe de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abuz fizic sau</a:t>
            </a:r>
            <a:r>
              <a:rPr sz="1500" b="1" spc="5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emoțional.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500" spc="-5" dirty="0">
                <a:latin typeface="Comic Sans MS"/>
                <a:cs typeface="Comic Sans MS"/>
              </a:rPr>
              <a:t>Termenul de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„bullying” </a:t>
            </a:r>
            <a:r>
              <a:rPr sz="1500" spc="-5" dirty="0">
                <a:latin typeface="Comic Sans MS"/>
                <a:cs typeface="Comic Sans MS"/>
              </a:rPr>
              <a:t>vine de </a:t>
            </a:r>
            <a:r>
              <a:rPr sz="1500" dirty="0">
                <a:latin typeface="Comic Sans MS"/>
                <a:cs typeface="Comic Sans MS"/>
              </a:rPr>
              <a:t>la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  <a:hlinkClick r:id="rId3"/>
              </a:rPr>
              <a:t>englezescul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„bully”, </a:t>
            </a: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spc="-5" dirty="0">
                <a:latin typeface="Comic Sans MS"/>
                <a:cs typeface="Comic Sans MS"/>
              </a:rPr>
              <a:t>înseamnă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bătăuș,</a:t>
            </a:r>
            <a:r>
              <a:rPr sz="1500" b="1" spc="-5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huligan.</a:t>
            </a:r>
            <a:endParaRPr sz="15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omic Sans MS"/>
              <a:cs typeface="Comic Sans MS"/>
            </a:endParaRPr>
          </a:p>
          <a:p>
            <a:pPr marL="469900" marR="6350" indent="-323215" algn="just">
              <a:lnSpc>
                <a:spcPct val="115300"/>
              </a:lnSpc>
              <a:buFont typeface="Times New Roman"/>
              <a:buChar char="●"/>
              <a:tabLst>
                <a:tab pos="469900" algn="l"/>
              </a:tabLst>
            </a:pPr>
            <a:r>
              <a:rPr sz="1500" dirty="0">
                <a:latin typeface="Comic Sans MS"/>
                <a:cs typeface="Comic Sans MS"/>
              </a:rPr>
              <a:t>Este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un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comportament repetat </a:t>
            </a:r>
            <a:r>
              <a:rPr sz="1500" b="1" spc="-20" dirty="0">
                <a:solidFill>
                  <a:srgbClr val="DF6666"/>
                </a:solidFill>
                <a:latin typeface="Comic Sans MS"/>
                <a:cs typeface="Comic Sans MS"/>
              </a:rPr>
              <a:t>și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intenționat </a:t>
            </a:r>
            <a:r>
              <a:rPr sz="1500" dirty="0">
                <a:latin typeface="Comic Sans MS"/>
                <a:cs typeface="Comic Sans MS"/>
              </a:rPr>
              <a:t>prin care </a:t>
            </a:r>
            <a:r>
              <a:rPr sz="1500" spc="-5" dirty="0">
                <a:latin typeface="Comic Sans MS"/>
                <a:cs typeface="Comic Sans MS"/>
              </a:rPr>
              <a:t>agresorul </a:t>
            </a:r>
            <a:r>
              <a:rPr sz="1500" spc="-15" dirty="0">
                <a:latin typeface="Comic Sans MS"/>
                <a:cs typeface="Comic Sans MS"/>
              </a:rPr>
              <a:t>își </a:t>
            </a:r>
            <a:r>
              <a:rPr sz="1500" b="1" spc="-210" dirty="0">
                <a:solidFill>
                  <a:srgbClr val="DF6666"/>
                </a:solidFill>
                <a:latin typeface="Comic Sans MS"/>
                <a:cs typeface="Comic Sans MS"/>
              </a:rPr>
              <a:t>persecută,  </a:t>
            </a: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rănește,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intimidează victima verbal, </a:t>
            </a:r>
            <a:r>
              <a:rPr sz="1500" b="1" spc="-15" dirty="0">
                <a:solidFill>
                  <a:srgbClr val="DF6666"/>
                </a:solidFill>
                <a:latin typeface="Comic Sans MS"/>
                <a:cs typeface="Comic Sans MS"/>
              </a:rPr>
              <a:t>relațional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și/sau</a:t>
            </a:r>
            <a:r>
              <a:rPr sz="1500" b="1" spc="14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fizic.</a:t>
            </a:r>
            <a:endParaRPr sz="15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00">
              <a:latin typeface="Comic Sans MS"/>
              <a:cs typeface="Comic Sans MS"/>
            </a:endParaRPr>
          </a:p>
          <a:p>
            <a:pPr marL="469900" marR="5080" indent="-323215" algn="just">
              <a:lnSpc>
                <a:spcPct val="115100"/>
              </a:lnSpc>
              <a:buChar char="●"/>
              <a:tabLst>
                <a:tab pos="469900" algn="l"/>
              </a:tabLst>
            </a:pPr>
            <a:r>
              <a:rPr sz="1500" spc="-5" dirty="0">
                <a:latin typeface="Comic Sans MS"/>
                <a:cs typeface="Comic Sans MS"/>
              </a:rPr>
              <a:t>Fenomenul bullying </a:t>
            </a:r>
            <a:r>
              <a:rPr sz="1500" dirty="0">
                <a:latin typeface="Comic Sans MS"/>
                <a:cs typeface="Comic Sans MS"/>
              </a:rPr>
              <a:t>apare atunci </a:t>
            </a:r>
            <a:r>
              <a:rPr sz="1500" spc="-5" dirty="0">
                <a:latin typeface="Comic Sans MS"/>
                <a:cs typeface="Comic Sans MS"/>
              </a:rPr>
              <a:t>când cineva </a:t>
            </a:r>
            <a:r>
              <a:rPr sz="1500" dirty="0">
                <a:latin typeface="Comic Sans MS"/>
                <a:cs typeface="Comic Sans MS"/>
              </a:rPr>
              <a:t>este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etichetat,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tachinat,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batjocorit </a:t>
            </a:r>
            <a:r>
              <a:rPr sz="1500" spc="-5" dirty="0">
                <a:latin typeface="Comic Sans MS"/>
                <a:cs typeface="Comic Sans MS"/>
              </a:rPr>
              <a:t>în  </a:t>
            </a:r>
            <a:r>
              <a:rPr sz="1500" dirty="0">
                <a:latin typeface="Comic Sans MS"/>
                <a:cs typeface="Comic Sans MS"/>
              </a:rPr>
              <a:t>cercul său </a:t>
            </a:r>
            <a:r>
              <a:rPr sz="1500" spc="-5" dirty="0">
                <a:latin typeface="Comic Sans MS"/>
                <a:cs typeface="Comic Sans MS"/>
              </a:rPr>
              <a:t>de </a:t>
            </a:r>
            <a:r>
              <a:rPr sz="1500" spc="-10" dirty="0">
                <a:latin typeface="Comic Sans MS"/>
                <a:cs typeface="Comic Sans MS"/>
              </a:rPr>
              <a:t>cunoștințe </a:t>
            </a:r>
            <a:r>
              <a:rPr sz="1500" dirty="0">
                <a:latin typeface="Comic Sans MS"/>
                <a:cs typeface="Comic Sans MS"/>
              </a:rPr>
              <a:t>sau </a:t>
            </a:r>
            <a:r>
              <a:rPr sz="1500" spc="-5" dirty="0">
                <a:latin typeface="Comic Sans MS"/>
                <a:cs typeface="Comic Sans MS"/>
              </a:rPr>
              <a:t>de </a:t>
            </a:r>
            <a:r>
              <a:rPr sz="1500" dirty="0">
                <a:latin typeface="Comic Sans MS"/>
                <a:cs typeface="Comic Sans MS"/>
              </a:rPr>
              <a:t>colegi. </a:t>
            </a:r>
            <a:r>
              <a:rPr sz="1500" spc="-5" dirty="0">
                <a:latin typeface="Comic Sans MS"/>
                <a:cs typeface="Comic Sans MS"/>
              </a:rPr>
              <a:t>Uneori, </a:t>
            </a:r>
            <a:r>
              <a:rPr sz="1500" dirty="0">
                <a:latin typeface="Comic Sans MS"/>
                <a:cs typeface="Comic Sans MS"/>
              </a:rPr>
              <a:t>aceste </a:t>
            </a:r>
            <a:r>
              <a:rPr sz="1500" spc="-5" dirty="0">
                <a:latin typeface="Comic Sans MS"/>
                <a:cs typeface="Comic Sans MS"/>
              </a:rPr>
              <a:t>tachinări </a:t>
            </a:r>
            <a:r>
              <a:rPr sz="1500" dirty="0">
                <a:latin typeface="Comic Sans MS"/>
                <a:cs typeface="Comic Sans MS"/>
              </a:rPr>
              <a:t>se</a:t>
            </a:r>
            <a:r>
              <a:rPr sz="1500" spc="25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transformă</a:t>
            </a:r>
            <a:r>
              <a:rPr sz="1500" spc="5" dirty="0">
                <a:latin typeface="Comic Sans MS"/>
                <a:cs typeface="Comic Sans MS"/>
              </a:rPr>
              <a:t> </a:t>
            </a:r>
            <a:r>
              <a:rPr sz="1500" spc="-445" dirty="0">
                <a:latin typeface="Comic Sans MS"/>
                <a:cs typeface="Comic Sans MS"/>
              </a:rPr>
              <a:t>în </a:t>
            </a:r>
            <a:r>
              <a:rPr sz="1500" spc="-5" dirty="0">
                <a:latin typeface="Comic Sans MS"/>
                <a:cs typeface="Comic Sans MS"/>
              </a:rPr>
              <a:t> îmbrânciri </a:t>
            </a:r>
            <a:r>
              <a:rPr sz="1500" dirty="0">
                <a:latin typeface="Comic Sans MS"/>
                <a:cs typeface="Comic Sans MS"/>
              </a:rPr>
              <a:t>sau, </a:t>
            </a:r>
            <a:r>
              <a:rPr sz="1500" spc="-5" dirty="0">
                <a:latin typeface="Comic Sans MS"/>
                <a:cs typeface="Comic Sans MS"/>
              </a:rPr>
              <a:t>în unele cazuri, în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atacuri</a:t>
            </a:r>
            <a:r>
              <a:rPr sz="1500" b="1" spc="10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fizice</a:t>
            </a:r>
            <a:r>
              <a:rPr sz="1500" spc="-5" dirty="0">
                <a:latin typeface="Comic Sans MS"/>
                <a:cs typeface="Comic Sans MS"/>
              </a:rPr>
              <a:t>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6516" y="0"/>
            <a:ext cx="1765046" cy="1702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0637" y="4381728"/>
            <a:ext cx="773430" cy="762000"/>
            <a:chOff x="8370637" y="4381728"/>
            <a:chExt cx="773430" cy="762000"/>
          </a:xfrm>
        </p:grpSpPr>
        <p:sp>
          <p:nvSpPr>
            <p:cNvPr id="3" name="object 3"/>
            <p:cNvSpPr/>
            <p:nvPr/>
          </p:nvSpPr>
          <p:spPr>
            <a:xfrm>
              <a:off x="8370637" y="4381728"/>
              <a:ext cx="773430" cy="762000"/>
            </a:xfrm>
            <a:custGeom>
              <a:avLst/>
              <a:gdLst/>
              <a:ahLst/>
              <a:cxnLst/>
              <a:rect l="l" t="t" r="r" b="b"/>
              <a:pathLst>
                <a:path w="773429" h="762000">
                  <a:moveTo>
                    <a:pt x="675318" y="0"/>
                  </a:moveTo>
                  <a:lnTo>
                    <a:pt x="667190" y="0"/>
                  </a:lnTo>
                  <a:lnTo>
                    <a:pt x="658808" y="215"/>
                  </a:lnTo>
                  <a:lnTo>
                    <a:pt x="336873" y="135446"/>
                  </a:lnTo>
                  <a:lnTo>
                    <a:pt x="131583" y="414577"/>
                  </a:lnTo>
                  <a:lnTo>
                    <a:pt x="19472" y="690362"/>
                  </a:lnTo>
                  <a:lnTo>
                    <a:pt x="0" y="761769"/>
                  </a:lnTo>
                  <a:lnTo>
                    <a:pt x="232425" y="761769"/>
                  </a:lnTo>
                  <a:lnTo>
                    <a:pt x="234495" y="757530"/>
                  </a:lnTo>
                  <a:lnTo>
                    <a:pt x="256530" y="717820"/>
                  </a:lnTo>
                  <a:lnTo>
                    <a:pt x="280633" y="679745"/>
                  </a:lnTo>
                  <a:lnTo>
                    <a:pt x="306895" y="643574"/>
                  </a:lnTo>
                  <a:lnTo>
                    <a:pt x="335410" y="609576"/>
                  </a:lnTo>
                  <a:lnTo>
                    <a:pt x="366270" y="578017"/>
                  </a:lnTo>
                  <a:lnTo>
                    <a:pt x="399569" y="549167"/>
                  </a:lnTo>
                  <a:lnTo>
                    <a:pt x="435398" y="523294"/>
                  </a:lnTo>
                  <a:lnTo>
                    <a:pt x="473851" y="500665"/>
                  </a:lnTo>
                  <a:lnTo>
                    <a:pt x="515021" y="481549"/>
                  </a:lnTo>
                  <a:lnTo>
                    <a:pt x="559000" y="466215"/>
                  </a:lnTo>
                  <a:lnTo>
                    <a:pt x="605880" y="454929"/>
                  </a:lnTo>
                  <a:lnTo>
                    <a:pt x="655756" y="447961"/>
                  </a:lnTo>
                  <a:lnTo>
                    <a:pt x="708719" y="445579"/>
                  </a:lnTo>
                  <a:lnTo>
                    <a:pt x="773108" y="445579"/>
                  </a:lnTo>
                  <a:lnTo>
                    <a:pt x="773108" y="12039"/>
                  </a:lnTo>
                  <a:lnTo>
                    <a:pt x="748863" y="6772"/>
                  </a:lnTo>
                  <a:lnTo>
                    <a:pt x="724498" y="3009"/>
                  </a:lnTo>
                  <a:lnTo>
                    <a:pt x="699991" y="752"/>
                  </a:lnTo>
                  <a:lnTo>
                    <a:pt x="675318" y="0"/>
                  </a:lnTo>
                  <a:close/>
                </a:path>
                <a:path w="773429" h="762000">
                  <a:moveTo>
                    <a:pt x="773108" y="445579"/>
                  </a:moveTo>
                  <a:lnTo>
                    <a:pt x="708719" y="445579"/>
                  </a:lnTo>
                  <a:lnTo>
                    <a:pt x="716743" y="445655"/>
                  </a:lnTo>
                  <a:lnTo>
                    <a:pt x="724816" y="445857"/>
                  </a:lnTo>
                  <a:lnTo>
                    <a:pt x="741104" y="446468"/>
                  </a:lnTo>
                  <a:lnTo>
                    <a:pt x="749105" y="446904"/>
                  </a:lnTo>
                  <a:lnTo>
                    <a:pt x="757193" y="447961"/>
                  </a:lnTo>
                  <a:lnTo>
                    <a:pt x="765107" y="449200"/>
                  </a:lnTo>
                  <a:lnTo>
                    <a:pt x="773108" y="450265"/>
                  </a:lnTo>
                  <a:lnTo>
                    <a:pt x="773108" y="445579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60150" y="4509516"/>
              <a:ext cx="683895" cy="634365"/>
            </a:xfrm>
            <a:custGeom>
              <a:avLst/>
              <a:gdLst/>
              <a:ahLst/>
              <a:cxnLst/>
              <a:rect l="l" t="t" r="r" b="b"/>
              <a:pathLst>
                <a:path w="683895" h="634364">
                  <a:moveTo>
                    <a:pt x="619333" y="0"/>
                  </a:moveTo>
                  <a:lnTo>
                    <a:pt x="557936" y="2066"/>
                  </a:lnTo>
                  <a:lnTo>
                    <a:pt x="500710" y="8084"/>
                  </a:lnTo>
                  <a:lnTo>
                    <a:pt x="447510" y="17781"/>
                  </a:lnTo>
                  <a:lnTo>
                    <a:pt x="398188" y="30885"/>
                  </a:lnTo>
                  <a:lnTo>
                    <a:pt x="352599" y="47124"/>
                  </a:lnTo>
                  <a:lnTo>
                    <a:pt x="310596" y="66225"/>
                  </a:lnTo>
                  <a:lnTo>
                    <a:pt x="272032" y="87916"/>
                  </a:lnTo>
                  <a:lnTo>
                    <a:pt x="236762" y="111925"/>
                  </a:lnTo>
                  <a:lnTo>
                    <a:pt x="204638" y="137979"/>
                  </a:lnTo>
                  <a:lnTo>
                    <a:pt x="175515" y="165807"/>
                  </a:lnTo>
                  <a:lnTo>
                    <a:pt x="149246" y="195135"/>
                  </a:lnTo>
                  <a:lnTo>
                    <a:pt x="125684" y="225691"/>
                  </a:lnTo>
                  <a:lnTo>
                    <a:pt x="45704" y="382179"/>
                  </a:lnTo>
                  <a:lnTo>
                    <a:pt x="9050" y="531441"/>
                  </a:lnTo>
                  <a:lnTo>
                    <a:pt x="0" y="633982"/>
                  </a:lnTo>
                  <a:lnTo>
                    <a:pt x="683595" y="633982"/>
                  </a:lnTo>
                  <a:lnTo>
                    <a:pt x="683595" y="2997"/>
                  </a:lnTo>
                  <a:lnTo>
                    <a:pt x="651591" y="571"/>
                  </a:lnTo>
                  <a:lnTo>
                    <a:pt x="627338" y="48"/>
                  </a:lnTo>
                  <a:lnTo>
                    <a:pt x="6193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9144000" cy="174625"/>
            <a:chOff x="0" y="0"/>
            <a:chExt cx="9144000" cy="1746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166370"/>
            </a:xfrm>
            <a:custGeom>
              <a:avLst/>
              <a:gdLst/>
              <a:ahLst/>
              <a:cxnLst/>
              <a:rect l="l" t="t" r="r" b="b"/>
              <a:pathLst>
                <a:path w="9144000" h="166370">
                  <a:moveTo>
                    <a:pt x="7580122" y="126"/>
                  </a:moveTo>
                  <a:lnTo>
                    <a:pt x="7565644" y="126"/>
                  </a:lnTo>
                  <a:lnTo>
                    <a:pt x="7557897" y="380"/>
                  </a:lnTo>
                  <a:lnTo>
                    <a:pt x="7556246" y="1015"/>
                  </a:lnTo>
                  <a:lnTo>
                    <a:pt x="7365619" y="1015"/>
                  </a:lnTo>
                  <a:lnTo>
                    <a:pt x="7363841" y="380"/>
                  </a:lnTo>
                  <a:lnTo>
                    <a:pt x="7341743" y="126"/>
                  </a:lnTo>
                  <a:lnTo>
                    <a:pt x="7334885" y="380"/>
                  </a:lnTo>
                  <a:lnTo>
                    <a:pt x="7334885" y="1015"/>
                  </a:lnTo>
                  <a:lnTo>
                    <a:pt x="7140702" y="1015"/>
                  </a:lnTo>
                  <a:lnTo>
                    <a:pt x="7140702" y="380"/>
                  </a:lnTo>
                  <a:lnTo>
                    <a:pt x="7133717" y="126"/>
                  </a:lnTo>
                  <a:lnTo>
                    <a:pt x="7119239" y="126"/>
                  </a:lnTo>
                  <a:lnTo>
                    <a:pt x="7111746" y="380"/>
                  </a:lnTo>
                  <a:lnTo>
                    <a:pt x="7110095" y="1015"/>
                  </a:lnTo>
                  <a:lnTo>
                    <a:pt x="6919214" y="1015"/>
                  </a:lnTo>
                  <a:lnTo>
                    <a:pt x="6919214" y="380"/>
                  </a:lnTo>
                  <a:lnTo>
                    <a:pt x="6912610" y="0"/>
                  </a:lnTo>
                  <a:lnTo>
                    <a:pt x="6895338" y="0"/>
                  </a:lnTo>
                  <a:lnTo>
                    <a:pt x="6888734" y="380"/>
                  </a:lnTo>
                  <a:lnTo>
                    <a:pt x="6888734" y="1015"/>
                  </a:lnTo>
                  <a:lnTo>
                    <a:pt x="0" y="1015"/>
                  </a:lnTo>
                  <a:lnTo>
                    <a:pt x="0" y="166115"/>
                  </a:lnTo>
                  <a:lnTo>
                    <a:pt x="294794" y="163026"/>
                  </a:lnTo>
                  <a:lnTo>
                    <a:pt x="536429" y="159217"/>
                  </a:lnTo>
                  <a:lnTo>
                    <a:pt x="687719" y="156061"/>
                  </a:lnTo>
                  <a:lnTo>
                    <a:pt x="906408" y="150006"/>
                  </a:lnTo>
                  <a:lnTo>
                    <a:pt x="1110053" y="143052"/>
                  </a:lnTo>
                  <a:lnTo>
                    <a:pt x="1317555" y="134670"/>
                  </a:lnTo>
                  <a:lnTo>
                    <a:pt x="1711373" y="116049"/>
                  </a:lnTo>
                  <a:lnTo>
                    <a:pt x="2196292" y="91987"/>
                  </a:lnTo>
                  <a:lnTo>
                    <a:pt x="2398043" y="82956"/>
                  </a:lnTo>
                  <a:lnTo>
                    <a:pt x="2608949" y="74658"/>
                  </a:lnTo>
                  <a:lnTo>
                    <a:pt x="2816084" y="67803"/>
                  </a:lnTo>
                  <a:lnTo>
                    <a:pt x="3015213" y="62378"/>
                  </a:lnTo>
                  <a:lnTo>
                    <a:pt x="3274060" y="56769"/>
                  </a:lnTo>
                  <a:lnTo>
                    <a:pt x="3529906" y="52806"/>
                  </a:lnTo>
                  <a:lnTo>
                    <a:pt x="3790757" y="50254"/>
                  </a:lnTo>
                  <a:lnTo>
                    <a:pt x="4055961" y="49180"/>
                  </a:lnTo>
                  <a:lnTo>
                    <a:pt x="4343873" y="49565"/>
                  </a:lnTo>
                  <a:lnTo>
                    <a:pt x="4650727" y="51708"/>
                  </a:lnTo>
                  <a:lnTo>
                    <a:pt x="4956640" y="55598"/>
                  </a:lnTo>
                  <a:lnTo>
                    <a:pt x="5260540" y="61145"/>
                  </a:lnTo>
                  <a:lnTo>
                    <a:pt x="5561354" y="68263"/>
                  </a:lnTo>
                  <a:lnTo>
                    <a:pt x="5801525" y="75589"/>
                  </a:lnTo>
                  <a:lnTo>
                    <a:pt x="5991265" y="82460"/>
                  </a:lnTo>
                  <a:lnTo>
                    <a:pt x="6524197" y="104485"/>
                  </a:lnTo>
                  <a:lnTo>
                    <a:pt x="6675111" y="109854"/>
                  </a:lnTo>
                  <a:lnTo>
                    <a:pt x="6875018" y="115697"/>
                  </a:lnTo>
                  <a:lnTo>
                    <a:pt x="7068985" y="120155"/>
                  </a:lnTo>
                  <a:lnTo>
                    <a:pt x="7319177" y="124423"/>
                  </a:lnTo>
                  <a:lnTo>
                    <a:pt x="7627565" y="127840"/>
                  </a:lnTo>
                  <a:lnTo>
                    <a:pt x="7993335" y="129821"/>
                  </a:lnTo>
                  <a:lnTo>
                    <a:pt x="8642404" y="129067"/>
                  </a:lnTo>
                  <a:lnTo>
                    <a:pt x="8893320" y="127621"/>
                  </a:lnTo>
                  <a:lnTo>
                    <a:pt x="9040937" y="125994"/>
                  </a:lnTo>
                  <a:lnTo>
                    <a:pt x="9143746" y="124460"/>
                  </a:lnTo>
                  <a:lnTo>
                    <a:pt x="9143746" y="1015"/>
                  </a:lnTo>
                  <a:lnTo>
                    <a:pt x="7586853" y="1015"/>
                  </a:lnTo>
                  <a:lnTo>
                    <a:pt x="7586853" y="380"/>
                  </a:lnTo>
                  <a:lnTo>
                    <a:pt x="7580122" y="126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529" y="34036"/>
              <a:ext cx="8195945" cy="140970"/>
            </a:xfrm>
            <a:custGeom>
              <a:avLst/>
              <a:gdLst/>
              <a:ahLst/>
              <a:cxnLst/>
              <a:rect l="l" t="t" r="r" b="b"/>
              <a:pathLst>
                <a:path w="8195945" h="140970">
                  <a:moveTo>
                    <a:pt x="8179" y="0"/>
                  </a:moveTo>
                  <a:lnTo>
                    <a:pt x="14029" y="46958"/>
                  </a:lnTo>
                  <a:lnTo>
                    <a:pt x="108118" y="83474"/>
                  </a:lnTo>
                  <a:lnTo>
                    <a:pt x="340119" y="108965"/>
                  </a:lnTo>
                  <a:lnTo>
                    <a:pt x="386873" y="110989"/>
                  </a:lnTo>
                  <a:lnTo>
                    <a:pt x="526779" y="115715"/>
                  </a:lnTo>
                  <a:lnTo>
                    <a:pt x="735295" y="120772"/>
                  </a:lnTo>
                  <a:lnTo>
                    <a:pt x="1029278" y="125863"/>
                  </a:lnTo>
                  <a:lnTo>
                    <a:pt x="1531333" y="131702"/>
                  </a:lnTo>
                  <a:lnTo>
                    <a:pt x="2299315" y="136959"/>
                  </a:lnTo>
                  <a:lnTo>
                    <a:pt x="3521419" y="140399"/>
                  </a:lnTo>
                  <a:lnTo>
                    <a:pt x="5721565" y="137842"/>
                  </a:lnTo>
                  <a:lnTo>
                    <a:pt x="7553414" y="127380"/>
                  </a:lnTo>
                  <a:lnTo>
                    <a:pt x="7875057" y="122654"/>
                  </a:lnTo>
                  <a:lnTo>
                    <a:pt x="8049158" y="109569"/>
                  </a:lnTo>
                  <a:lnTo>
                    <a:pt x="8135915" y="77767"/>
                  </a:lnTo>
                  <a:lnTo>
                    <a:pt x="8195526" y="16890"/>
                  </a:lnTo>
                  <a:lnTo>
                    <a:pt x="8179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04821" y="47492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6365" y="0"/>
                </a:moveTo>
                <a:lnTo>
                  <a:pt x="10093" y="1160"/>
                </a:lnTo>
                <a:lnTo>
                  <a:pt x="4562" y="4800"/>
                </a:lnTo>
                <a:lnTo>
                  <a:pt x="1082" y="10175"/>
                </a:lnTo>
                <a:lnTo>
                  <a:pt x="0" y="16363"/>
                </a:lnTo>
                <a:lnTo>
                  <a:pt x="1265" y="22552"/>
                </a:lnTo>
                <a:lnTo>
                  <a:pt x="4829" y="27927"/>
                </a:lnTo>
                <a:lnTo>
                  <a:pt x="10323" y="31610"/>
                </a:lnTo>
                <a:lnTo>
                  <a:pt x="16503" y="32867"/>
                </a:lnTo>
                <a:lnTo>
                  <a:pt x="22631" y="31724"/>
                </a:lnTo>
                <a:lnTo>
                  <a:pt x="27968" y="28206"/>
                </a:lnTo>
                <a:lnTo>
                  <a:pt x="31640" y="22708"/>
                </a:lnTo>
                <a:lnTo>
                  <a:pt x="32864" y="16498"/>
                </a:lnTo>
                <a:lnTo>
                  <a:pt x="31640" y="10291"/>
                </a:lnTo>
                <a:lnTo>
                  <a:pt x="27968" y="4800"/>
                </a:lnTo>
                <a:lnTo>
                  <a:pt x="22587" y="1239"/>
                </a:lnTo>
                <a:lnTo>
                  <a:pt x="163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552" y="463825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551" y="0"/>
                </a:moveTo>
                <a:lnTo>
                  <a:pt x="9918" y="0"/>
                </a:lnTo>
                <a:lnTo>
                  <a:pt x="0" y="9931"/>
                </a:lnTo>
                <a:lnTo>
                  <a:pt x="800" y="17462"/>
                </a:lnTo>
                <a:lnTo>
                  <a:pt x="7226" y="23888"/>
                </a:lnTo>
                <a:lnTo>
                  <a:pt x="10071" y="25234"/>
                </a:lnTo>
                <a:lnTo>
                  <a:pt x="13436" y="25336"/>
                </a:lnTo>
                <a:lnTo>
                  <a:pt x="20475" y="23162"/>
                </a:lnTo>
                <a:lnTo>
                  <a:pt x="24753" y="17833"/>
                </a:lnTo>
                <a:lnTo>
                  <a:pt x="25557" y="11081"/>
                </a:lnTo>
                <a:lnTo>
                  <a:pt x="22174" y="4635"/>
                </a:lnTo>
                <a:lnTo>
                  <a:pt x="17551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332" y="468292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0154" y="25"/>
                </a:moveTo>
                <a:lnTo>
                  <a:pt x="11429" y="0"/>
                </a:lnTo>
                <a:lnTo>
                  <a:pt x="266" y="11163"/>
                </a:lnTo>
                <a:lnTo>
                  <a:pt x="0" y="20180"/>
                </a:lnTo>
                <a:lnTo>
                  <a:pt x="11163" y="31343"/>
                </a:lnTo>
                <a:lnTo>
                  <a:pt x="20154" y="31051"/>
                </a:lnTo>
                <a:lnTo>
                  <a:pt x="31318" y="19888"/>
                </a:lnTo>
                <a:lnTo>
                  <a:pt x="31318" y="11176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59199"/>
            <a:ext cx="721550" cy="108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0171" y="433974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8780" y="0"/>
                </a:moveTo>
                <a:lnTo>
                  <a:pt x="12317" y="432"/>
                </a:lnTo>
                <a:lnTo>
                  <a:pt x="6496" y="3280"/>
                </a:lnTo>
                <a:lnTo>
                  <a:pt x="2045" y="8354"/>
                </a:lnTo>
                <a:lnTo>
                  <a:pt x="0" y="14596"/>
                </a:lnTo>
                <a:lnTo>
                  <a:pt x="442" y="21053"/>
                </a:lnTo>
                <a:lnTo>
                  <a:pt x="3242" y="26926"/>
                </a:lnTo>
                <a:lnTo>
                  <a:pt x="8268" y="31417"/>
                </a:lnTo>
                <a:lnTo>
                  <a:pt x="14446" y="33429"/>
                </a:lnTo>
                <a:lnTo>
                  <a:pt x="20826" y="32859"/>
                </a:lnTo>
                <a:lnTo>
                  <a:pt x="26610" y="29974"/>
                </a:lnTo>
                <a:lnTo>
                  <a:pt x="31001" y="25042"/>
                </a:lnTo>
                <a:lnTo>
                  <a:pt x="33160" y="18659"/>
                </a:lnTo>
                <a:lnTo>
                  <a:pt x="32748" y="12239"/>
                </a:lnTo>
                <a:lnTo>
                  <a:pt x="30001" y="6502"/>
                </a:lnTo>
                <a:lnTo>
                  <a:pt x="25159" y="2169"/>
                </a:lnTo>
                <a:lnTo>
                  <a:pt x="18780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9930" y="490278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557" y="0"/>
                </a:moveTo>
                <a:lnTo>
                  <a:pt x="8814" y="1060"/>
                </a:lnTo>
                <a:lnTo>
                  <a:pt x="3428" y="6129"/>
                </a:lnTo>
                <a:lnTo>
                  <a:pt x="0" y="11920"/>
                </a:lnTo>
                <a:lnTo>
                  <a:pt x="1904" y="19769"/>
                </a:lnTo>
                <a:lnTo>
                  <a:pt x="7874" y="22766"/>
                </a:lnTo>
                <a:lnTo>
                  <a:pt x="14224" y="26487"/>
                </a:lnTo>
                <a:lnTo>
                  <a:pt x="21590" y="23680"/>
                </a:lnTo>
                <a:lnTo>
                  <a:pt x="26162" y="15654"/>
                </a:lnTo>
                <a:lnTo>
                  <a:pt x="26797" y="12441"/>
                </a:lnTo>
                <a:lnTo>
                  <a:pt x="25780" y="9063"/>
                </a:lnTo>
                <a:lnTo>
                  <a:pt x="21824" y="2737"/>
                </a:lnTo>
                <a:lnTo>
                  <a:pt x="1555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32341" y="47507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37" y="0"/>
                </a:moveTo>
                <a:lnTo>
                  <a:pt x="11523" y="423"/>
                </a:lnTo>
                <a:lnTo>
                  <a:pt x="6103" y="3060"/>
                </a:lnTo>
                <a:lnTo>
                  <a:pt x="1982" y="7722"/>
                </a:lnTo>
                <a:lnTo>
                  <a:pt x="0" y="13628"/>
                </a:lnTo>
                <a:lnTo>
                  <a:pt x="410" y="19652"/>
                </a:lnTo>
                <a:lnTo>
                  <a:pt x="3036" y="25083"/>
                </a:lnTo>
                <a:lnTo>
                  <a:pt x="7697" y="29210"/>
                </a:lnTo>
                <a:lnTo>
                  <a:pt x="13771" y="31300"/>
                </a:lnTo>
                <a:lnTo>
                  <a:pt x="19905" y="30930"/>
                </a:lnTo>
                <a:lnTo>
                  <a:pt x="25396" y="28308"/>
                </a:lnTo>
                <a:lnTo>
                  <a:pt x="29541" y="23648"/>
                </a:lnTo>
                <a:lnTo>
                  <a:pt x="31499" y="17741"/>
                </a:lnTo>
                <a:lnTo>
                  <a:pt x="31017" y="11700"/>
                </a:lnTo>
                <a:lnTo>
                  <a:pt x="28273" y="6217"/>
                </a:lnTo>
                <a:lnTo>
                  <a:pt x="23445" y="1981"/>
                </a:lnTo>
                <a:lnTo>
                  <a:pt x="17537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5776" y="439107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018" y="0"/>
                </a:moveTo>
                <a:lnTo>
                  <a:pt x="8127" y="2108"/>
                </a:lnTo>
                <a:lnTo>
                  <a:pt x="0" y="16052"/>
                </a:lnTo>
                <a:lnTo>
                  <a:pt x="2540" y="25171"/>
                </a:lnTo>
                <a:lnTo>
                  <a:pt x="16128" y="33045"/>
                </a:lnTo>
                <a:lnTo>
                  <a:pt x="25273" y="30594"/>
                </a:lnTo>
                <a:lnTo>
                  <a:pt x="33274" y="16649"/>
                </a:lnTo>
                <a:lnTo>
                  <a:pt x="30606" y="7873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5629" y="482255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7742" y="0"/>
                </a:moveTo>
                <a:lnTo>
                  <a:pt x="0" y="20580"/>
                </a:lnTo>
                <a:lnTo>
                  <a:pt x="2172" y="27383"/>
                </a:lnTo>
                <a:lnTo>
                  <a:pt x="6750" y="32846"/>
                </a:lnTo>
                <a:lnTo>
                  <a:pt x="13269" y="36259"/>
                </a:lnTo>
                <a:lnTo>
                  <a:pt x="19645" y="37106"/>
                </a:lnTo>
                <a:lnTo>
                  <a:pt x="25699" y="35849"/>
                </a:lnTo>
                <a:lnTo>
                  <a:pt x="37282" y="16659"/>
                </a:lnTo>
                <a:lnTo>
                  <a:pt x="35129" y="9845"/>
                </a:lnTo>
                <a:lnTo>
                  <a:pt x="30618" y="4309"/>
                </a:lnTo>
                <a:lnTo>
                  <a:pt x="24191" y="851"/>
                </a:lnTo>
                <a:lnTo>
                  <a:pt x="1774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5091" y="4318249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5732" y="0"/>
                </a:moveTo>
                <a:lnTo>
                  <a:pt x="8872" y="996"/>
                </a:lnTo>
                <a:lnTo>
                  <a:pt x="3428" y="6037"/>
                </a:lnTo>
                <a:lnTo>
                  <a:pt x="0" y="11815"/>
                </a:lnTo>
                <a:lnTo>
                  <a:pt x="2031" y="19321"/>
                </a:lnTo>
                <a:lnTo>
                  <a:pt x="14477" y="26484"/>
                </a:lnTo>
                <a:lnTo>
                  <a:pt x="21716" y="23715"/>
                </a:lnTo>
                <a:lnTo>
                  <a:pt x="26288" y="15676"/>
                </a:lnTo>
                <a:lnTo>
                  <a:pt x="26924" y="12514"/>
                </a:lnTo>
                <a:lnTo>
                  <a:pt x="26034" y="9174"/>
                </a:lnTo>
                <a:lnTo>
                  <a:pt x="22092" y="2806"/>
                </a:lnTo>
                <a:lnTo>
                  <a:pt x="15732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7409" y="4183367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20">
                <a:moveTo>
                  <a:pt x="16637" y="0"/>
                </a:moveTo>
                <a:lnTo>
                  <a:pt x="8000" y="2298"/>
                </a:lnTo>
                <a:lnTo>
                  <a:pt x="0" y="16243"/>
                </a:lnTo>
                <a:lnTo>
                  <a:pt x="2286" y="24853"/>
                </a:lnTo>
                <a:lnTo>
                  <a:pt x="16256" y="32905"/>
                </a:lnTo>
                <a:lnTo>
                  <a:pt x="25146" y="30797"/>
                </a:lnTo>
                <a:lnTo>
                  <a:pt x="33274" y="16852"/>
                </a:lnTo>
                <a:lnTo>
                  <a:pt x="30607" y="8051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9978" y="49620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165" y="0"/>
                </a:moveTo>
                <a:lnTo>
                  <a:pt x="13910" y="535"/>
                </a:lnTo>
                <a:lnTo>
                  <a:pt x="7369" y="3690"/>
                </a:lnTo>
                <a:lnTo>
                  <a:pt x="2448" y="9222"/>
                </a:lnTo>
                <a:lnTo>
                  <a:pt x="0" y="16454"/>
                </a:lnTo>
                <a:lnTo>
                  <a:pt x="480" y="23794"/>
                </a:lnTo>
                <a:lnTo>
                  <a:pt x="3627" y="30369"/>
                </a:lnTo>
                <a:lnTo>
                  <a:pt x="9179" y="35308"/>
                </a:lnTo>
                <a:lnTo>
                  <a:pt x="16394" y="37739"/>
                </a:lnTo>
                <a:lnTo>
                  <a:pt x="23752" y="37224"/>
                </a:lnTo>
                <a:lnTo>
                  <a:pt x="30396" y="33992"/>
                </a:lnTo>
                <a:lnTo>
                  <a:pt x="35468" y="28272"/>
                </a:lnTo>
                <a:lnTo>
                  <a:pt x="37766" y="21228"/>
                </a:lnTo>
                <a:lnTo>
                  <a:pt x="37183" y="13966"/>
                </a:lnTo>
                <a:lnTo>
                  <a:pt x="33932" y="7369"/>
                </a:lnTo>
                <a:lnTo>
                  <a:pt x="28229" y="2326"/>
                </a:lnTo>
                <a:lnTo>
                  <a:pt x="21165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577" y="50564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0454" y="0"/>
                </a:moveTo>
                <a:lnTo>
                  <a:pt x="13487" y="542"/>
                </a:lnTo>
                <a:lnTo>
                  <a:pt x="7163" y="3667"/>
                </a:lnTo>
                <a:lnTo>
                  <a:pt x="2327" y="9174"/>
                </a:lnTo>
                <a:lnTo>
                  <a:pt x="0" y="16138"/>
                </a:lnTo>
                <a:lnTo>
                  <a:pt x="470" y="23182"/>
                </a:lnTo>
                <a:lnTo>
                  <a:pt x="3488" y="29487"/>
                </a:lnTo>
                <a:lnTo>
                  <a:pt x="8804" y="34233"/>
                </a:lnTo>
                <a:lnTo>
                  <a:pt x="15716" y="36575"/>
                </a:lnTo>
                <a:lnTo>
                  <a:pt x="22758" y="36084"/>
                </a:lnTo>
                <a:lnTo>
                  <a:pt x="29110" y="32972"/>
                </a:lnTo>
                <a:lnTo>
                  <a:pt x="33950" y="27453"/>
                </a:lnTo>
                <a:lnTo>
                  <a:pt x="36345" y="20500"/>
                </a:lnTo>
                <a:lnTo>
                  <a:pt x="35871" y="13444"/>
                </a:lnTo>
                <a:lnTo>
                  <a:pt x="32754" y="7088"/>
                </a:lnTo>
                <a:lnTo>
                  <a:pt x="27219" y="2237"/>
                </a:lnTo>
                <a:lnTo>
                  <a:pt x="20454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1708" y="456114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589" y="0"/>
                </a:moveTo>
                <a:lnTo>
                  <a:pt x="11598" y="429"/>
                </a:lnTo>
                <a:lnTo>
                  <a:pt x="6155" y="3076"/>
                </a:lnTo>
                <a:lnTo>
                  <a:pt x="1962" y="7752"/>
                </a:lnTo>
                <a:lnTo>
                  <a:pt x="0" y="13654"/>
                </a:lnTo>
                <a:lnTo>
                  <a:pt x="454" y="19670"/>
                </a:lnTo>
                <a:lnTo>
                  <a:pt x="3123" y="25092"/>
                </a:lnTo>
                <a:lnTo>
                  <a:pt x="7804" y="29215"/>
                </a:lnTo>
                <a:lnTo>
                  <a:pt x="13858" y="31304"/>
                </a:lnTo>
                <a:lnTo>
                  <a:pt x="19948" y="30942"/>
                </a:lnTo>
                <a:lnTo>
                  <a:pt x="25396" y="28333"/>
                </a:lnTo>
                <a:lnTo>
                  <a:pt x="29521" y="23678"/>
                </a:lnTo>
                <a:lnTo>
                  <a:pt x="31551" y="17751"/>
                </a:lnTo>
                <a:lnTo>
                  <a:pt x="31093" y="11702"/>
                </a:lnTo>
                <a:lnTo>
                  <a:pt x="28324" y="6215"/>
                </a:lnTo>
                <a:lnTo>
                  <a:pt x="23425" y="1974"/>
                </a:lnTo>
                <a:lnTo>
                  <a:pt x="17589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33560" y="447575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17018" y="0"/>
                </a:moveTo>
                <a:lnTo>
                  <a:pt x="9548" y="1149"/>
                </a:lnTo>
                <a:lnTo>
                  <a:pt x="3556" y="6727"/>
                </a:lnTo>
                <a:lnTo>
                  <a:pt x="0" y="12849"/>
                </a:lnTo>
                <a:lnTo>
                  <a:pt x="2540" y="21104"/>
                </a:lnTo>
                <a:lnTo>
                  <a:pt x="15748" y="28736"/>
                </a:lnTo>
                <a:lnTo>
                  <a:pt x="23749" y="25739"/>
                </a:lnTo>
                <a:lnTo>
                  <a:pt x="28829" y="16951"/>
                </a:lnTo>
                <a:lnTo>
                  <a:pt x="29337" y="13369"/>
                </a:lnTo>
                <a:lnTo>
                  <a:pt x="28194" y="9636"/>
                </a:lnTo>
                <a:lnTo>
                  <a:pt x="23915" y="2941"/>
                </a:lnTo>
                <a:lnTo>
                  <a:pt x="17018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543543" y="4343400"/>
            <a:ext cx="587375" cy="800100"/>
            <a:chOff x="8543543" y="4343400"/>
            <a:chExt cx="587375" cy="800100"/>
          </a:xfrm>
        </p:grpSpPr>
        <p:sp>
          <p:nvSpPr>
            <p:cNvPr id="24" name="object 24"/>
            <p:cNvSpPr/>
            <p:nvPr/>
          </p:nvSpPr>
          <p:spPr>
            <a:xfrm>
              <a:off x="8543543" y="4869218"/>
              <a:ext cx="506095" cy="268605"/>
            </a:xfrm>
            <a:custGeom>
              <a:avLst/>
              <a:gdLst/>
              <a:ahLst/>
              <a:cxnLst/>
              <a:rect l="l" t="t" r="r" b="b"/>
              <a:pathLst>
                <a:path w="506095" h="268604">
                  <a:moveTo>
                    <a:pt x="324484" y="221330"/>
                  </a:moveTo>
                  <a:lnTo>
                    <a:pt x="318261" y="221330"/>
                  </a:lnTo>
                  <a:lnTo>
                    <a:pt x="308246" y="221740"/>
                  </a:lnTo>
                  <a:lnTo>
                    <a:pt x="263511" y="234799"/>
                  </a:lnTo>
                  <a:lnTo>
                    <a:pt x="223774" y="265108"/>
                  </a:lnTo>
                  <a:lnTo>
                    <a:pt x="231983" y="266454"/>
                  </a:lnTo>
                  <a:lnTo>
                    <a:pt x="240204" y="267416"/>
                  </a:lnTo>
                  <a:lnTo>
                    <a:pt x="248402" y="267993"/>
                  </a:lnTo>
                  <a:lnTo>
                    <a:pt x="256539" y="268185"/>
                  </a:lnTo>
                  <a:lnTo>
                    <a:pt x="285313" y="265840"/>
                  </a:lnTo>
                  <a:lnTo>
                    <a:pt x="313181" y="258924"/>
                  </a:lnTo>
                  <a:lnTo>
                    <a:pt x="339621" y="247612"/>
                  </a:lnTo>
                  <a:lnTo>
                    <a:pt x="364108" y="232079"/>
                  </a:lnTo>
                  <a:lnTo>
                    <a:pt x="400278" y="232079"/>
                  </a:lnTo>
                  <a:lnTo>
                    <a:pt x="395477" y="230807"/>
                  </a:lnTo>
                  <a:lnTo>
                    <a:pt x="395159" y="229958"/>
                  </a:lnTo>
                  <a:lnTo>
                    <a:pt x="391286" y="229958"/>
                  </a:lnTo>
                  <a:lnTo>
                    <a:pt x="367642" y="222779"/>
                  </a:lnTo>
                  <a:lnTo>
                    <a:pt x="336930" y="222779"/>
                  </a:lnTo>
                  <a:lnTo>
                    <a:pt x="330707" y="221825"/>
                  </a:lnTo>
                  <a:lnTo>
                    <a:pt x="324484" y="221330"/>
                  </a:lnTo>
                  <a:close/>
                </a:path>
                <a:path w="506095" h="268604">
                  <a:moveTo>
                    <a:pt x="400278" y="232079"/>
                  </a:moveTo>
                  <a:lnTo>
                    <a:pt x="364108" y="232079"/>
                  </a:lnTo>
                  <a:lnTo>
                    <a:pt x="397325" y="241845"/>
                  </a:lnTo>
                  <a:lnTo>
                    <a:pt x="430863" y="250185"/>
                  </a:lnTo>
                  <a:lnTo>
                    <a:pt x="464710" y="257093"/>
                  </a:lnTo>
                  <a:lnTo>
                    <a:pt x="498855" y="262562"/>
                  </a:lnTo>
                  <a:lnTo>
                    <a:pt x="504825" y="262598"/>
                  </a:lnTo>
                  <a:lnTo>
                    <a:pt x="505967" y="254076"/>
                  </a:lnTo>
                  <a:lnTo>
                    <a:pt x="500125" y="252837"/>
                  </a:lnTo>
                  <a:lnTo>
                    <a:pt x="473594" y="248620"/>
                  </a:lnTo>
                  <a:lnTo>
                    <a:pt x="447325" y="243573"/>
                  </a:lnTo>
                  <a:lnTo>
                    <a:pt x="421294" y="237651"/>
                  </a:lnTo>
                  <a:lnTo>
                    <a:pt x="400278" y="232079"/>
                  </a:lnTo>
                  <a:close/>
                </a:path>
                <a:path w="506095" h="268604">
                  <a:moveTo>
                    <a:pt x="283590" y="129171"/>
                  </a:moveTo>
                  <a:lnTo>
                    <a:pt x="305954" y="158905"/>
                  </a:lnTo>
                  <a:lnTo>
                    <a:pt x="331533" y="185746"/>
                  </a:lnTo>
                  <a:lnTo>
                    <a:pt x="360064" y="209497"/>
                  </a:lnTo>
                  <a:lnTo>
                    <a:pt x="391286" y="229958"/>
                  </a:lnTo>
                  <a:lnTo>
                    <a:pt x="395159" y="229958"/>
                  </a:lnTo>
                  <a:lnTo>
                    <a:pt x="371617" y="189473"/>
                  </a:lnTo>
                  <a:lnTo>
                    <a:pt x="342812" y="163110"/>
                  </a:lnTo>
                  <a:lnTo>
                    <a:pt x="304363" y="138683"/>
                  </a:lnTo>
                  <a:lnTo>
                    <a:pt x="283590" y="129171"/>
                  </a:lnTo>
                  <a:close/>
                </a:path>
                <a:path w="506095" h="268604">
                  <a:moveTo>
                    <a:pt x="287480" y="186745"/>
                  </a:moveTo>
                  <a:lnTo>
                    <a:pt x="251840" y="186745"/>
                  </a:lnTo>
                  <a:lnTo>
                    <a:pt x="272869" y="196672"/>
                  </a:lnTo>
                  <a:lnTo>
                    <a:pt x="294052" y="206035"/>
                  </a:lnTo>
                  <a:lnTo>
                    <a:pt x="315402" y="214762"/>
                  </a:lnTo>
                  <a:lnTo>
                    <a:pt x="336930" y="222779"/>
                  </a:lnTo>
                  <a:lnTo>
                    <a:pt x="367642" y="222779"/>
                  </a:lnTo>
                  <a:lnTo>
                    <a:pt x="365720" y="222195"/>
                  </a:lnTo>
                  <a:lnTo>
                    <a:pt x="340582" y="213550"/>
                  </a:lnTo>
                  <a:lnTo>
                    <a:pt x="315777" y="204109"/>
                  </a:lnTo>
                  <a:lnTo>
                    <a:pt x="291210" y="193959"/>
                  </a:lnTo>
                  <a:lnTo>
                    <a:pt x="287480" y="186745"/>
                  </a:lnTo>
                  <a:close/>
                </a:path>
                <a:path w="506095" h="268604">
                  <a:moveTo>
                    <a:pt x="209550" y="176879"/>
                  </a:moveTo>
                  <a:lnTo>
                    <a:pt x="187041" y="178628"/>
                  </a:lnTo>
                  <a:lnTo>
                    <a:pt x="165115" y="183814"/>
                  </a:lnTo>
                  <a:lnTo>
                    <a:pt x="144166" y="192349"/>
                  </a:lnTo>
                  <a:lnTo>
                    <a:pt x="124586" y="204143"/>
                  </a:lnTo>
                  <a:lnTo>
                    <a:pt x="136453" y="208309"/>
                  </a:lnTo>
                  <a:lnTo>
                    <a:pt x="148558" y="211269"/>
                  </a:lnTo>
                  <a:lnTo>
                    <a:pt x="160805" y="213035"/>
                  </a:lnTo>
                  <a:lnTo>
                    <a:pt x="173100" y="213621"/>
                  </a:lnTo>
                  <a:lnTo>
                    <a:pt x="194030" y="211908"/>
                  </a:lnTo>
                  <a:lnTo>
                    <a:pt x="214423" y="206814"/>
                  </a:lnTo>
                  <a:lnTo>
                    <a:pt x="233840" y="198404"/>
                  </a:lnTo>
                  <a:lnTo>
                    <a:pt x="251840" y="186745"/>
                  </a:lnTo>
                  <a:lnTo>
                    <a:pt x="287480" y="186745"/>
                  </a:lnTo>
                  <a:lnTo>
                    <a:pt x="286181" y="184235"/>
                  </a:lnTo>
                  <a:lnTo>
                    <a:pt x="270001" y="184235"/>
                  </a:lnTo>
                  <a:lnTo>
                    <a:pt x="260417" y="179566"/>
                  </a:lnTo>
                  <a:lnTo>
                    <a:pt x="237362" y="179566"/>
                  </a:lnTo>
                  <a:lnTo>
                    <a:pt x="230409" y="178385"/>
                  </a:lnTo>
                  <a:lnTo>
                    <a:pt x="223456" y="177546"/>
                  </a:lnTo>
                  <a:lnTo>
                    <a:pt x="216503" y="177045"/>
                  </a:lnTo>
                  <a:lnTo>
                    <a:pt x="209550" y="176879"/>
                  </a:lnTo>
                  <a:close/>
                </a:path>
                <a:path w="506095" h="268604">
                  <a:moveTo>
                    <a:pt x="195833" y="91058"/>
                  </a:moveTo>
                  <a:lnTo>
                    <a:pt x="207833" y="119076"/>
                  </a:lnTo>
                  <a:lnTo>
                    <a:pt x="224488" y="144315"/>
                  </a:lnTo>
                  <a:lnTo>
                    <a:pt x="245358" y="166219"/>
                  </a:lnTo>
                  <a:lnTo>
                    <a:pt x="270001" y="184235"/>
                  </a:lnTo>
                  <a:lnTo>
                    <a:pt x="286181" y="184235"/>
                  </a:lnTo>
                  <a:lnTo>
                    <a:pt x="274665" y="161967"/>
                  </a:lnTo>
                  <a:lnTo>
                    <a:pt x="252856" y="133754"/>
                  </a:lnTo>
                  <a:lnTo>
                    <a:pt x="226381" y="109919"/>
                  </a:lnTo>
                  <a:lnTo>
                    <a:pt x="195833" y="91058"/>
                  </a:lnTo>
                  <a:close/>
                </a:path>
                <a:path w="506095" h="268604">
                  <a:moveTo>
                    <a:pt x="188280" y="135508"/>
                  </a:moveTo>
                  <a:lnTo>
                    <a:pt x="163195" y="135508"/>
                  </a:lnTo>
                  <a:lnTo>
                    <a:pt x="181391" y="147275"/>
                  </a:lnTo>
                  <a:lnTo>
                    <a:pt x="199802" y="158491"/>
                  </a:lnTo>
                  <a:lnTo>
                    <a:pt x="218451" y="169231"/>
                  </a:lnTo>
                  <a:lnTo>
                    <a:pt x="237362" y="179566"/>
                  </a:lnTo>
                  <a:lnTo>
                    <a:pt x="260417" y="179566"/>
                  </a:lnTo>
                  <a:lnTo>
                    <a:pt x="249773" y="174381"/>
                  </a:lnTo>
                  <a:lnTo>
                    <a:pt x="229711" y="163942"/>
                  </a:lnTo>
                  <a:lnTo>
                    <a:pt x="209887" y="152953"/>
                  </a:lnTo>
                  <a:lnTo>
                    <a:pt x="190373" y="141452"/>
                  </a:lnTo>
                  <a:lnTo>
                    <a:pt x="188280" y="135508"/>
                  </a:lnTo>
                  <a:close/>
                </a:path>
                <a:path w="506095" h="268604">
                  <a:moveTo>
                    <a:pt x="97916" y="114744"/>
                  </a:moveTo>
                  <a:lnTo>
                    <a:pt x="80484" y="116105"/>
                  </a:lnTo>
                  <a:lnTo>
                    <a:pt x="63134" y="118938"/>
                  </a:lnTo>
                  <a:lnTo>
                    <a:pt x="45999" y="123281"/>
                  </a:lnTo>
                  <a:lnTo>
                    <a:pt x="29209" y="129171"/>
                  </a:lnTo>
                  <a:lnTo>
                    <a:pt x="42920" y="140675"/>
                  </a:lnTo>
                  <a:lnTo>
                    <a:pt x="58404" y="149218"/>
                  </a:lnTo>
                  <a:lnTo>
                    <a:pt x="75197" y="154537"/>
                  </a:lnTo>
                  <a:lnTo>
                    <a:pt x="92836" y="156368"/>
                  </a:lnTo>
                  <a:lnTo>
                    <a:pt x="94233" y="156368"/>
                  </a:lnTo>
                  <a:lnTo>
                    <a:pt x="147786" y="144001"/>
                  </a:lnTo>
                  <a:lnTo>
                    <a:pt x="163195" y="135508"/>
                  </a:lnTo>
                  <a:lnTo>
                    <a:pt x="188280" y="135508"/>
                  </a:lnTo>
                  <a:lnTo>
                    <a:pt x="185155" y="126631"/>
                  </a:lnTo>
                  <a:lnTo>
                    <a:pt x="167894" y="126631"/>
                  </a:lnTo>
                  <a:lnTo>
                    <a:pt x="163523" y="123659"/>
                  </a:lnTo>
                  <a:lnTo>
                    <a:pt x="145796" y="123659"/>
                  </a:lnTo>
                  <a:lnTo>
                    <a:pt x="134207" y="119759"/>
                  </a:lnTo>
                  <a:lnTo>
                    <a:pt x="122332" y="116973"/>
                  </a:lnTo>
                  <a:lnTo>
                    <a:pt x="110220" y="115301"/>
                  </a:lnTo>
                  <a:lnTo>
                    <a:pt x="97916" y="114744"/>
                  </a:lnTo>
                  <a:close/>
                </a:path>
                <a:path w="506095" h="268604">
                  <a:moveTo>
                    <a:pt x="103885" y="28778"/>
                  </a:moveTo>
                  <a:lnTo>
                    <a:pt x="115619" y="55978"/>
                  </a:lnTo>
                  <a:lnTo>
                    <a:pt x="130317" y="81510"/>
                  </a:lnTo>
                  <a:lnTo>
                    <a:pt x="147802" y="105139"/>
                  </a:lnTo>
                  <a:lnTo>
                    <a:pt x="167894" y="126631"/>
                  </a:lnTo>
                  <a:lnTo>
                    <a:pt x="185155" y="126631"/>
                  </a:lnTo>
                  <a:lnTo>
                    <a:pt x="178180" y="106820"/>
                  </a:lnTo>
                  <a:lnTo>
                    <a:pt x="159226" y="75914"/>
                  </a:lnTo>
                  <a:lnTo>
                    <a:pt x="134223" y="49608"/>
                  </a:lnTo>
                  <a:lnTo>
                    <a:pt x="103885" y="28778"/>
                  </a:lnTo>
                  <a:close/>
                </a:path>
                <a:path w="506095" h="268604">
                  <a:moveTo>
                    <a:pt x="0" y="0"/>
                  </a:moveTo>
                  <a:lnTo>
                    <a:pt x="21857" y="31125"/>
                  </a:lnTo>
                  <a:lnTo>
                    <a:pt x="48180" y="58208"/>
                  </a:lnTo>
                  <a:lnTo>
                    <a:pt x="78384" y="80851"/>
                  </a:lnTo>
                  <a:lnTo>
                    <a:pt x="111886" y="98653"/>
                  </a:lnTo>
                  <a:lnTo>
                    <a:pt x="120239" y="105011"/>
                  </a:lnTo>
                  <a:lnTo>
                    <a:pt x="128698" y="111318"/>
                  </a:lnTo>
                  <a:lnTo>
                    <a:pt x="137229" y="117545"/>
                  </a:lnTo>
                  <a:lnTo>
                    <a:pt x="145796" y="123659"/>
                  </a:lnTo>
                  <a:lnTo>
                    <a:pt x="163523" y="123659"/>
                  </a:lnTo>
                  <a:lnTo>
                    <a:pt x="155505" y="118208"/>
                  </a:lnTo>
                  <a:lnTo>
                    <a:pt x="143176" y="109516"/>
                  </a:lnTo>
                  <a:lnTo>
                    <a:pt x="131014" y="100594"/>
                  </a:lnTo>
                  <a:lnTo>
                    <a:pt x="119125" y="91478"/>
                  </a:lnTo>
                  <a:lnTo>
                    <a:pt x="96297" y="60439"/>
                  </a:lnTo>
                  <a:lnTo>
                    <a:pt x="68325" y="34451"/>
                  </a:lnTo>
                  <a:lnTo>
                    <a:pt x="35972" y="1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1569" y="4343400"/>
              <a:ext cx="261620" cy="768350"/>
            </a:xfrm>
            <a:custGeom>
              <a:avLst/>
              <a:gdLst/>
              <a:ahLst/>
              <a:cxnLst/>
              <a:rect l="l" t="t" r="r" b="b"/>
              <a:pathLst>
                <a:path w="261620" h="768350">
                  <a:moveTo>
                    <a:pt x="16001" y="465797"/>
                  </a:moveTo>
                  <a:lnTo>
                    <a:pt x="43364" y="509053"/>
                  </a:lnTo>
                  <a:lnTo>
                    <a:pt x="78787" y="545182"/>
                  </a:lnTo>
                  <a:lnTo>
                    <a:pt x="120854" y="573114"/>
                  </a:lnTo>
                  <a:lnTo>
                    <a:pt x="168148" y="591781"/>
                  </a:lnTo>
                  <a:lnTo>
                    <a:pt x="184979" y="636241"/>
                  </a:lnTo>
                  <a:lnTo>
                    <a:pt x="203644" y="679865"/>
                  </a:lnTo>
                  <a:lnTo>
                    <a:pt x="224119" y="722614"/>
                  </a:lnTo>
                  <a:lnTo>
                    <a:pt x="246379" y="764447"/>
                  </a:lnTo>
                  <a:lnTo>
                    <a:pt x="250062" y="768060"/>
                  </a:lnTo>
                  <a:lnTo>
                    <a:pt x="256794" y="768060"/>
                  </a:lnTo>
                  <a:lnTo>
                    <a:pt x="261365" y="763136"/>
                  </a:lnTo>
                  <a:lnTo>
                    <a:pt x="258190" y="757646"/>
                  </a:lnTo>
                  <a:lnTo>
                    <a:pt x="240936" y="725271"/>
                  </a:lnTo>
                  <a:lnTo>
                    <a:pt x="224647" y="692425"/>
                  </a:lnTo>
                  <a:lnTo>
                    <a:pt x="209381" y="659098"/>
                  </a:lnTo>
                  <a:lnTo>
                    <a:pt x="195199" y="625284"/>
                  </a:lnTo>
                  <a:lnTo>
                    <a:pt x="199167" y="618947"/>
                  </a:lnTo>
                  <a:lnTo>
                    <a:pt x="193166" y="618947"/>
                  </a:lnTo>
                  <a:lnTo>
                    <a:pt x="180461" y="584733"/>
                  </a:lnTo>
                  <a:lnTo>
                    <a:pt x="170381" y="554443"/>
                  </a:lnTo>
                  <a:lnTo>
                    <a:pt x="155955" y="554443"/>
                  </a:lnTo>
                  <a:lnTo>
                    <a:pt x="132429" y="521201"/>
                  </a:lnTo>
                  <a:lnTo>
                    <a:pt x="102234" y="494626"/>
                  </a:lnTo>
                  <a:lnTo>
                    <a:pt x="60547" y="476240"/>
                  </a:lnTo>
                  <a:lnTo>
                    <a:pt x="38334" y="470484"/>
                  </a:lnTo>
                  <a:lnTo>
                    <a:pt x="16001" y="465797"/>
                  </a:lnTo>
                  <a:close/>
                </a:path>
                <a:path w="261620" h="768350">
                  <a:moveTo>
                    <a:pt x="213359" y="417868"/>
                  </a:moveTo>
                  <a:lnTo>
                    <a:pt x="199685" y="466994"/>
                  </a:lnTo>
                  <a:lnTo>
                    <a:pt x="191690" y="517278"/>
                  </a:lnTo>
                  <a:lnTo>
                    <a:pt x="189482" y="568127"/>
                  </a:lnTo>
                  <a:lnTo>
                    <a:pt x="193166" y="618947"/>
                  </a:lnTo>
                  <a:lnTo>
                    <a:pt x="199167" y="618947"/>
                  </a:lnTo>
                  <a:lnTo>
                    <a:pt x="206875" y="606638"/>
                  </a:lnTo>
                  <a:lnTo>
                    <a:pt x="215074" y="586114"/>
                  </a:lnTo>
                  <a:lnTo>
                    <a:pt x="220416" y="564394"/>
                  </a:lnTo>
                  <a:lnTo>
                    <a:pt x="223520" y="542163"/>
                  </a:lnTo>
                  <a:lnTo>
                    <a:pt x="225307" y="510919"/>
                  </a:lnTo>
                  <a:lnTo>
                    <a:pt x="224202" y="479682"/>
                  </a:lnTo>
                  <a:lnTo>
                    <a:pt x="220216" y="448612"/>
                  </a:lnTo>
                  <a:lnTo>
                    <a:pt x="213359" y="417868"/>
                  </a:lnTo>
                  <a:close/>
                </a:path>
                <a:path w="261620" h="768350">
                  <a:moveTo>
                    <a:pt x="0" y="306730"/>
                  </a:moveTo>
                  <a:lnTo>
                    <a:pt x="17895" y="349461"/>
                  </a:lnTo>
                  <a:lnTo>
                    <a:pt x="45720" y="385564"/>
                  </a:lnTo>
                  <a:lnTo>
                    <a:pt x="81831" y="413320"/>
                  </a:lnTo>
                  <a:lnTo>
                    <a:pt x="124586" y="431012"/>
                  </a:lnTo>
                  <a:lnTo>
                    <a:pt x="131131" y="462112"/>
                  </a:lnTo>
                  <a:lnTo>
                    <a:pt x="138556" y="493047"/>
                  </a:lnTo>
                  <a:lnTo>
                    <a:pt x="146839" y="523822"/>
                  </a:lnTo>
                  <a:lnTo>
                    <a:pt x="155955" y="554443"/>
                  </a:lnTo>
                  <a:lnTo>
                    <a:pt x="170381" y="554443"/>
                  </a:lnTo>
                  <a:lnTo>
                    <a:pt x="168957" y="550164"/>
                  </a:lnTo>
                  <a:lnTo>
                    <a:pt x="158573" y="515194"/>
                  </a:lnTo>
                  <a:lnTo>
                    <a:pt x="149225" y="479780"/>
                  </a:lnTo>
                  <a:lnTo>
                    <a:pt x="163983" y="448830"/>
                  </a:lnTo>
                  <a:lnTo>
                    <a:pt x="141985" y="448830"/>
                  </a:lnTo>
                  <a:lnTo>
                    <a:pt x="135946" y="417868"/>
                  </a:lnTo>
                  <a:lnTo>
                    <a:pt x="134523" y="409371"/>
                  </a:lnTo>
                  <a:lnTo>
                    <a:pt x="120776" y="409371"/>
                  </a:lnTo>
                  <a:lnTo>
                    <a:pt x="98780" y="374903"/>
                  </a:lnTo>
                  <a:lnTo>
                    <a:pt x="70723" y="345801"/>
                  </a:lnTo>
                  <a:lnTo>
                    <a:pt x="37498" y="322825"/>
                  </a:lnTo>
                  <a:lnTo>
                    <a:pt x="0" y="306730"/>
                  </a:lnTo>
                  <a:close/>
                </a:path>
                <a:path w="261620" h="768350">
                  <a:moveTo>
                    <a:pt x="182499" y="290156"/>
                  </a:moveTo>
                  <a:lnTo>
                    <a:pt x="162059" y="326588"/>
                  </a:lnTo>
                  <a:lnTo>
                    <a:pt x="148336" y="365840"/>
                  </a:lnTo>
                  <a:lnTo>
                    <a:pt x="141565" y="406919"/>
                  </a:lnTo>
                  <a:lnTo>
                    <a:pt x="141985" y="448830"/>
                  </a:lnTo>
                  <a:lnTo>
                    <a:pt x="163983" y="448830"/>
                  </a:lnTo>
                  <a:lnTo>
                    <a:pt x="170408" y="435358"/>
                  </a:lnTo>
                  <a:lnTo>
                    <a:pt x="183149" y="388154"/>
                  </a:lnTo>
                  <a:lnTo>
                    <a:pt x="187247" y="339357"/>
                  </a:lnTo>
                  <a:lnTo>
                    <a:pt x="182499" y="290156"/>
                  </a:lnTo>
                  <a:close/>
                </a:path>
                <a:path w="261620" h="768350">
                  <a:moveTo>
                    <a:pt x="2539" y="140004"/>
                  </a:moveTo>
                  <a:lnTo>
                    <a:pt x="5587" y="190906"/>
                  </a:lnTo>
                  <a:lnTo>
                    <a:pt x="29590" y="236702"/>
                  </a:lnTo>
                  <a:lnTo>
                    <a:pt x="64785" y="269217"/>
                  </a:lnTo>
                  <a:lnTo>
                    <a:pt x="106933" y="291845"/>
                  </a:lnTo>
                  <a:lnTo>
                    <a:pt x="109221" y="321367"/>
                  </a:lnTo>
                  <a:lnTo>
                    <a:pt x="112283" y="350770"/>
                  </a:lnTo>
                  <a:lnTo>
                    <a:pt x="116131" y="380092"/>
                  </a:lnTo>
                  <a:lnTo>
                    <a:pt x="120776" y="409371"/>
                  </a:lnTo>
                  <a:lnTo>
                    <a:pt x="134523" y="409371"/>
                  </a:lnTo>
                  <a:lnTo>
                    <a:pt x="130889" y="387678"/>
                  </a:lnTo>
                  <a:lnTo>
                    <a:pt x="126644" y="357003"/>
                  </a:lnTo>
                  <a:lnTo>
                    <a:pt x="123316" y="326212"/>
                  </a:lnTo>
                  <a:lnTo>
                    <a:pt x="147472" y="288874"/>
                  </a:lnTo>
                  <a:lnTo>
                    <a:pt x="120396" y="288874"/>
                  </a:lnTo>
                  <a:lnTo>
                    <a:pt x="119310" y="268266"/>
                  </a:lnTo>
                  <a:lnTo>
                    <a:pt x="119106" y="262597"/>
                  </a:lnTo>
                  <a:lnTo>
                    <a:pt x="105155" y="262597"/>
                  </a:lnTo>
                  <a:lnTo>
                    <a:pt x="84939" y="216590"/>
                  </a:lnTo>
                  <a:lnTo>
                    <a:pt x="59225" y="184667"/>
                  </a:lnTo>
                  <a:lnTo>
                    <a:pt x="22682" y="153024"/>
                  </a:lnTo>
                  <a:lnTo>
                    <a:pt x="2539" y="140004"/>
                  </a:lnTo>
                  <a:close/>
                </a:path>
                <a:path w="261620" h="768350">
                  <a:moveTo>
                    <a:pt x="173735" y="137464"/>
                  </a:moveTo>
                  <a:lnTo>
                    <a:pt x="153918" y="172866"/>
                  </a:lnTo>
                  <a:lnTo>
                    <a:pt x="138350" y="210140"/>
                  </a:lnTo>
                  <a:lnTo>
                    <a:pt x="127140" y="248928"/>
                  </a:lnTo>
                  <a:lnTo>
                    <a:pt x="120396" y="288874"/>
                  </a:lnTo>
                  <a:lnTo>
                    <a:pt x="147472" y="288874"/>
                  </a:lnTo>
                  <a:lnTo>
                    <a:pt x="150733" y="283834"/>
                  </a:lnTo>
                  <a:lnTo>
                    <a:pt x="168528" y="237243"/>
                  </a:lnTo>
                  <a:lnTo>
                    <a:pt x="176323" y="187950"/>
                  </a:lnTo>
                  <a:lnTo>
                    <a:pt x="173735" y="137464"/>
                  </a:lnTo>
                  <a:close/>
                </a:path>
                <a:path w="261620" h="768350">
                  <a:moveTo>
                    <a:pt x="119125" y="0"/>
                  </a:moveTo>
                  <a:lnTo>
                    <a:pt x="103465" y="49795"/>
                  </a:lnTo>
                  <a:lnTo>
                    <a:pt x="95757" y="101134"/>
                  </a:lnTo>
                  <a:lnTo>
                    <a:pt x="96062" y="153090"/>
                  </a:lnTo>
                  <a:lnTo>
                    <a:pt x="104394" y="204470"/>
                  </a:lnTo>
                  <a:lnTo>
                    <a:pt x="104452" y="227203"/>
                  </a:lnTo>
                  <a:lnTo>
                    <a:pt x="104544" y="237243"/>
                  </a:lnTo>
                  <a:lnTo>
                    <a:pt x="104737" y="248928"/>
                  </a:lnTo>
                  <a:lnTo>
                    <a:pt x="105155" y="262597"/>
                  </a:lnTo>
                  <a:lnTo>
                    <a:pt x="119106" y="262597"/>
                  </a:lnTo>
                  <a:lnTo>
                    <a:pt x="118613" y="248928"/>
                  </a:lnTo>
                  <a:lnTo>
                    <a:pt x="118552" y="246625"/>
                  </a:lnTo>
                  <a:lnTo>
                    <a:pt x="118301" y="231249"/>
                  </a:lnTo>
                  <a:lnTo>
                    <a:pt x="118363" y="206603"/>
                  </a:lnTo>
                  <a:lnTo>
                    <a:pt x="133145" y="155755"/>
                  </a:lnTo>
                  <a:lnTo>
                    <a:pt x="138223" y="103444"/>
                  </a:lnTo>
                  <a:lnTo>
                    <a:pt x="133562" y="51062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53880" y="4626127"/>
              <a:ext cx="177165" cy="459105"/>
            </a:xfrm>
            <a:custGeom>
              <a:avLst/>
              <a:gdLst/>
              <a:ahLst/>
              <a:cxnLst/>
              <a:rect l="l" t="t" r="r" b="b"/>
              <a:pathLst>
                <a:path w="177165" h="459104">
                  <a:moveTo>
                    <a:pt x="18923" y="284264"/>
                  </a:moveTo>
                  <a:lnTo>
                    <a:pt x="36984" y="309231"/>
                  </a:lnTo>
                  <a:lnTo>
                    <a:pt x="59594" y="329796"/>
                  </a:lnTo>
                  <a:lnTo>
                    <a:pt x="85967" y="345289"/>
                  </a:lnTo>
                  <a:lnTo>
                    <a:pt x="115316" y="355041"/>
                  </a:lnTo>
                  <a:lnTo>
                    <a:pt x="126825" y="381230"/>
                  </a:lnTo>
                  <a:lnTo>
                    <a:pt x="153463" y="431955"/>
                  </a:lnTo>
                  <a:lnTo>
                    <a:pt x="171576" y="458486"/>
                  </a:lnTo>
                  <a:lnTo>
                    <a:pt x="173227" y="457854"/>
                  </a:lnTo>
                  <a:lnTo>
                    <a:pt x="175387" y="456966"/>
                  </a:lnTo>
                  <a:lnTo>
                    <a:pt x="176784" y="454409"/>
                  </a:lnTo>
                  <a:lnTo>
                    <a:pt x="175260" y="451834"/>
                  </a:lnTo>
                  <a:lnTo>
                    <a:pt x="163665" y="432876"/>
                  </a:lnTo>
                  <a:lnTo>
                    <a:pt x="152701" y="413617"/>
                  </a:lnTo>
                  <a:lnTo>
                    <a:pt x="142380" y="394012"/>
                  </a:lnTo>
                  <a:lnTo>
                    <a:pt x="132715" y="374015"/>
                  </a:lnTo>
                  <a:lnTo>
                    <a:pt x="134660" y="370484"/>
                  </a:lnTo>
                  <a:lnTo>
                    <a:pt x="131318" y="370484"/>
                  </a:lnTo>
                  <a:lnTo>
                    <a:pt x="122439" y="350411"/>
                  </a:lnTo>
                  <a:lnTo>
                    <a:pt x="115305" y="332549"/>
                  </a:lnTo>
                  <a:lnTo>
                    <a:pt x="106552" y="332549"/>
                  </a:lnTo>
                  <a:lnTo>
                    <a:pt x="72009" y="298627"/>
                  </a:lnTo>
                  <a:lnTo>
                    <a:pt x="32718" y="286297"/>
                  </a:lnTo>
                  <a:lnTo>
                    <a:pt x="18923" y="284264"/>
                  </a:lnTo>
                  <a:close/>
                </a:path>
                <a:path w="177165" h="459104">
                  <a:moveTo>
                    <a:pt x="136651" y="248678"/>
                  </a:moveTo>
                  <a:lnTo>
                    <a:pt x="130049" y="278849"/>
                  </a:lnTo>
                  <a:lnTo>
                    <a:pt x="126906" y="309231"/>
                  </a:lnTo>
                  <a:lnTo>
                    <a:pt x="126941" y="313597"/>
                  </a:lnTo>
                  <a:lnTo>
                    <a:pt x="127275" y="340049"/>
                  </a:lnTo>
                  <a:lnTo>
                    <a:pt x="131318" y="370484"/>
                  </a:lnTo>
                  <a:lnTo>
                    <a:pt x="134660" y="370484"/>
                  </a:lnTo>
                  <a:lnTo>
                    <a:pt x="139082" y="362457"/>
                  </a:lnTo>
                  <a:lnTo>
                    <a:pt x="143367" y="349931"/>
                  </a:lnTo>
                  <a:lnTo>
                    <a:pt x="145913" y="336740"/>
                  </a:lnTo>
                  <a:lnTo>
                    <a:pt x="147066" y="323189"/>
                  </a:lnTo>
                  <a:lnTo>
                    <a:pt x="147064" y="304328"/>
                  </a:lnTo>
                  <a:lnTo>
                    <a:pt x="145335" y="285562"/>
                  </a:lnTo>
                  <a:lnTo>
                    <a:pt x="141868" y="266982"/>
                  </a:lnTo>
                  <a:lnTo>
                    <a:pt x="136651" y="248678"/>
                  </a:lnTo>
                  <a:close/>
                </a:path>
                <a:path w="177165" h="459104">
                  <a:moveTo>
                    <a:pt x="4318" y="188531"/>
                  </a:moveTo>
                  <a:lnTo>
                    <a:pt x="16325" y="213682"/>
                  </a:lnTo>
                  <a:lnTo>
                    <a:pt x="34274" y="234462"/>
                  </a:lnTo>
                  <a:lnTo>
                    <a:pt x="57056" y="249901"/>
                  </a:lnTo>
                  <a:lnTo>
                    <a:pt x="83566" y="259029"/>
                  </a:lnTo>
                  <a:lnTo>
                    <a:pt x="88532" y="277690"/>
                  </a:lnTo>
                  <a:lnTo>
                    <a:pt x="94059" y="296203"/>
                  </a:lnTo>
                  <a:lnTo>
                    <a:pt x="100085" y="314509"/>
                  </a:lnTo>
                  <a:lnTo>
                    <a:pt x="106552" y="332549"/>
                  </a:lnTo>
                  <a:lnTo>
                    <a:pt x="115305" y="332549"/>
                  </a:lnTo>
                  <a:lnTo>
                    <a:pt x="114216" y="329796"/>
                  </a:lnTo>
                  <a:lnTo>
                    <a:pt x="106884" y="309231"/>
                  </a:lnTo>
                  <a:lnTo>
                    <a:pt x="100329" y="288378"/>
                  </a:lnTo>
                  <a:lnTo>
                    <a:pt x="107969" y="269532"/>
                  </a:lnTo>
                  <a:lnTo>
                    <a:pt x="94869" y="269532"/>
                  </a:lnTo>
                  <a:lnTo>
                    <a:pt x="90199" y="251520"/>
                  </a:lnTo>
                  <a:lnTo>
                    <a:pt x="89007" y="246240"/>
                  </a:lnTo>
                  <a:lnTo>
                    <a:pt x="80264" y="246240"/>
                  </a:lnTo>
                  <a:lnTo>
                    <a:pt x="65986" y="226268"/>
                  </a:lnTo>
                  <a:lnTo>
                    <a:pt x="48148" y="209623"/>
                  </a:lnTo>
                  <a:lnTo>
                    <a:pt x="27382" y="196859"/>
                  </a:lnTo>
                  <a:lnTo>
                    <a:pt x="4318" y="188531"/>
                  </a:lnTo>
                  <a:close/>
                </a:path>
                <a:path w="177165" h="459104">
                  <a:moveTo>
                    <a:pt x="113792" y="172847"/>
                  </a:moveTo>
                  <a:lnTo>
                    <a:pt x="102655" y="195378"/>
                  </a:lnTo>
                  <a:lnTo>
                    <a:pt x="95662" y="219422"/>
                  </a:lnTo>
                  <a:lnTo>
                    <a:pt x="93003" y="244350"/>
                  </a:lnTo>
                  <a:lnTo>
                    <a:pt x="94869" y="269532"/>
                  </a:lnTo>
                  <a:lnTo>
                    <a:pt x="107969" y="269532"/>
                  </a:lnTo>
                  <a:lnTo>
                    <a:pt x="111523" y="260765"/>
                  </a:lnTo>
                  <a:lnTo>
                    <a:pt x="117586" y="231755"/>
                  </a:lnTo>
                  <a:lnTo>
                    <a:pt x="118385" y="202175"/>
                  </a:lnTo>
                  <a:lnTo>
                    <a:pt x="113792" y="172847"/>
                  </a:lnTo>
                  <a:close/>
                </a:path>
                <a:path w="177165" h="459104">
                  <a:moveTo>
                    <a:pt x="0" y="87668"/>
                  </a:moveTo>
                  <a:lnTo>
                    <a:pt x="10233" y="132918"/>
                  </a:lnTo>
                  <a:lnTo>
                    <a:pt x="41751" y="163747"/>
                  </a:lnTo>
                  <a:lnTo>
                    <a:pt x="68325" y="175971"/>
                  </a:lnTo>
                  <a:lnTo>
                    <a:pt x="70673" y="193639"/>
                  </a:lnTo>
                  <a:lnTo>
                    <a:pt x="73485" y="211253"/>
                  </a:lnTo>
                  <a:lnTo>
                    <a:pt x="76702" y="228793"/>
                  </a:lnTo>
                  <a:lnTo>
                    <a:pt x="80264" y="246240"/>
                  </a:lnTo>
                  <a:lnTo>
                    <a:pt x="89007" y="246240"/>
                  </a:lnTo>
                  <a:lnTo>
                    <a:pt x="86090" y="233327"/>
                  </a:lnTo>
                  <a:lnTo>
                    <a:pt x="82528" y="214996"/>
                  </a:lnTo>
                  <a:lnTo>
                    <a:pt x="79501" y="196570"/>
                  </a:lnTo>
                  <a:lnTo>
                    <a:pt x="92202" y="174078"/>
                  </a:lnTo>
                  <a:lnTo>
                    <a:pt x="76200" y="174078"/>
                  </a:lnTo>
                  <a:lnTo>
                    <a:pt x="74906" y="161636"/>
                  </a:lnTo>
                  <a:lnTo>
                    <a:pt x="74615" y="158508"/>
                  </a:lnTo>
                  <a:lnTo>
                    <a:pt x="66167" y="158508"/>
                  </a:lnTo>
                  <a:lnTo>
                    <a:pt x="46100" y="123202"/>
                  </a:lnTo>
                  <a:lnTo>
                    <a:pt x="12757" y="95127"/>
                  </a:lnTo>
                  <a:lnTo>
                    <a:pt x="0" y="87668"/>
                  </a:lnTo>
                  <a:close/>
                </a:path>
                <a:path w="177165" h="459104">
                  <a:moveTo>
                    <a:pt x="103632" y="81254"/>
                  </a:moveTo>
                  <a:lnTo>
                    <a:pt x="92666" y="103075"/>
                  </a:lnTo>
                  <a:lnTo>
                    <a:pt x="84391" y="125985"/>
                  </a:lnTo>
                  <a:lnTo>
                    <a:pt x="78869" y="149820"/>
                  </a:lnTo>
                  <a:lnTo>
                    <a:pt x="76200" y="174078"/>
                  </a:lnTo>
                  <a:lnTo>
                    <a:pt x="92202" y="174078"/>
                  </a:lnTo>
                  <a:lnTo>
                    <a:pt x="94505" y="169999"/>
                  </a:lnTo>
                  <a:lnTo>
                    <a:pt x="103711" y="141308"/>
                  </a:lnTo>
                  <a:lnTo>
                    <a:pt x="106844" y="111418"/>
                  </a:lnTo>
                  <a:lnTo>
                    <a:pt x="103632" y="81254"/>
                  </a:lnTo>
                  <a:close/>
                </a:path>
                <a:path w="177165" h="459104">
                  <a:moveTo>
                    <a:pt x="66040" y="0"/>
                  </a:moveTo>
                  <a:lnTo>
                    <a:pt x="58128" y="30506"/>
                  </a:lnTo>
                  <a:lnTo>
                    <a:pt x="55038" y="61642"/>
                  </a:lnTo>
                  <a:lnTo>
                    <a:pt x="56878" y="92897"/>
                  </a:lnTo>
                  <a:lnTo>
                    <a:pt x="63753" y="123761"/>
                  </a:lnTo>
                  <a:lnTo>
                    <a:pt x="64241" y="132918"/>
                  </a:lnTo>
                  <a:lnTo>
                    <a:pt x="64789" y="141308"/>
                  </a:lnTo>
                  <a:lnTo>
                    <a:pt x="65432" y="149820"/>
                  </a:lnTo>
                  <a:lnTo>
                    <a:pt x="66167" y="158508"/>
                  </a:lnTo>
                  <a:lnTo>
                    <a:pt x="74615" y="158508"/>
                  </a:lnTo>
                  <a:lnTo>
                    <a:pt x="73739" y="149055"/>
                  </a:lnTo>
                  <a:lnTo>
                    <a:pt x="72842" y="136876"/>
                  </a:lnTo>
                  <a:lnTo>
                    <a:pt x="72263" y="124383"/>
                  </a:lnTo>
                  <a:lnTo>
                    <a:pt x="79434" y="93240"/>
                  </a:lnTo>
                  <a:lnTo>
                    <a:pt x="80772" y="61563"/>
                  </a:lnTo>
                  <a:lnTo>
                    <a:pt x="76299" y="30200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9301" y="4558322"/>
              <a:ext cx="440055" cy="585470"/>
            </a:xfrm>
            <a:custGeom>
              <a:avLst/>
              <a:gdLst/>
              <a:ahLst/>
              <a:cxnLst/>
              <a:rect l="l" t="t" r="r" b="b"/>
              <a:pathLst>
                <a:path w="440054" h="585470">
                  <a:moveTo>
                    <a:pt x="0" y="0"/>
                  </a:moveTo>
                  <a:lnTo>
                    <a:pt x="2593" y="47166"/>
                  </a:lnTo>
                  <a:lnTo>
                    <a:pt x="10949" y="93494"/>
                  </a:lnTo>
                  <a:lnTo>
                    <a:pt x="24299" y="138873"/>
                  </a:lnTo>
                  <a:lnTo>
                    <a:pt x="41875" y="183192"/>
                  </a:lnTo>
                  <a:lnTo>
                    <a:pt x="62907" y="226341"/>
                  </a:lnTo>
                  <a:lnTo>
                    <a:pt x="86628" y="268209"/>
                  </a:lnTo>
                  <a:lnTo>
                    <a:pt x="112268" y="308686"/>
                  </a:lnTo>
                  <a:lnTo>
                    <a:pt x="139186" y="347974"/>
                  </a:lnTo>
                  <a:lnTo>
                    <a:pt x="167598" y="386277"/>
                  </a:lnTo>
                  <a:lnTo>
                    <a:pt x="197566" y="423367"/>
                  </a:lnTo>
                  <a:lnTo>
                    <a:pt x="229155" y="459016"/>
                  </a:lnTo>
                  <a:lnTo>
                    <a:pt x="262429" y="492996"/>
                  </a:lnTo>
                  <a:lnTo>
                    <a:pt x="297451" y="525081"/>
                  </a:lnTo>
                  <a:lnTo>
                    <a:pt x="334287" y="555042"/>
                  </a:lnTo>
                  <a:lnTo>
                    <a:pt x="372999" y="582650"/>
                  </a:lnTo>
                  <a:lnTo>
                    <a:pt x="377103" y="585176"/>
                  </a:lnTo>
                  <a:lnTo>
                    <a:pt x="439744" y="585176"/>
                  </a:lnTo>
                  <a:lnTo>
                    <a:pt x="419211" y="562555"/>
                  </a:lnTo>
                  <a:lnTo>
                    <a:pt x="397115" y="530757"/>
                  </a:lnTo>
                  <a:lnTo>
                    <a:pt x="377698" y="497126"/>
                  </a:lnTo>
                  <a:lnTo>
                    <a:pt x="355049" y="453522"/>
                  </a:lnTo>
                  <a:lnTo>
                    <a:pt x="333573" y="409117"/>
                  </a:lnTo>
                  <a:lnTo>
                    <a:pt x="312617" y="364364"/>
                  </a:lnTo>
                  <a:lnTo>
                    <a:pt x="291530" y="319716"/>
                  </a:lnTo>
                  <a:lnTo>
                    <a:pt x="269659" y="275626"/>
                  </a:lnTo>
                  <a:lnTo>
                    <a:pt x="246351" y="232547"/>
                  </a:lnTo>
                  <a:lnTo>
                    <a:pt x="220955" y="190932"/>
                  </a:lnTo>
                  <a:lnTo>
                    <a:pt x="192819" y="151234"/>
                  </a:lnTo>
                  <a:lnTo>
                    <a:pt x="161290" y="113906"/>
                  </a:lnTo>
                  <a:lnTo>
                    <a:pt x="125587" y="79249"/>
                  </a:lnTo>
                  <a:lnTo>
                    <a:pt x="86550" y="48533"/>
                  </a:lnTo>
                  <a:lnTo>
                    <a:pt x="44561" y="2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39899" y="997458"/>
            <a:ext cx="6567805" cy="2980044"/>
            <a:chOff x="439899" y="1064122"/>
            <a:chExt cx="6567805" cy="2913380"/>
          </a:xfrm>
        </p:grpSpPr>
        <p:sp>
          <p:nvSpPr>
            <p:cNvPr id="30" name="object 30"/>
            <p:cNvSpPr/>
            <p:nvPr/>
          </p:nvSpPr>
          <p:spPr>
            <a:xfrm>
              <a:off x="528839" y="1064122"/>
              <a:ext cx="6478905" cy="2913380"/>
            </a:xfrm>
            <a:custGeom>
              <a:avLst/>
              <a:gdLst/>
              <a:ahLst/>
              <a:cxnLst/>
              <a:rect l="l" t="t" r="r" b="b"/>
              <a:pathLst>
                <a:path w="6478905" h="2913379">
                  <a:moveTo>
                    <a:pt x="1512492" y="84"/>
                  </a:moveTo>
                  <a:lnTo>
                    <a:pt x="1452695" y="0"/>
                  </a:lnTo>
                  <a:lnTo>
                    <a:pt x="1393350" y="515"/>
                  </a:lnTo>
                  <a:lnTo>
                    <a:pt x="1334512" y="1613"/>
                  </a:lnTo>
                  <a:lnTo>
                    <a:pt x="1276235" y="3279"/>
                  </a:lnTo>
                  <a:lnTo>
                    <a:pt x="1218574" y="5496"/>
                  </a:lnTo>
                  <a:lnTo>
                    <a:pt x="1161585" y="8248"/>
                  </a:lnTo>
                  <a:lnTo>
                    <a:pt x="1105321" y="11519"/>
                  </a:lnTo>
                  <a:lnTo>
                    <a:pt x="1049838" y="15294"/>
                  </a:lnTo>
                  <a:lnTo>
                    <a:pt x="995191" y="19556"/>
                  </a:lnTo>
                  <a:lnTo>
                    <a:pt x="941435" y="24289"/>
                  </a:lnTo>
                  <a:lnTo>
                    <a:pt x="888624" y="29477"/>
                  </a:lnTo>
                  <a:lnTo>
                    <a:pt x="836813" y="35105"/>
                  </a:lnTo>
                  <a:lnTo>
                    <a:pt x="786057" y="41156"/>
                  </a:lnTo>
                  <a:lnTo>
                    <a:pt x="736412" y="47613"/>
                  </a:lnTo>
                  <a:lnTo>
                    <a:pt x="687931" y="54463"/>
                  </a:lnTo>
                  <a:lnTo>
                    <a:pt x="640670" y="61687"/>
                  </a:lnTo>
                  <a:lnTo>
                    <a:pt x="594683" y="69270"/>
                  </a:lnTo>
                  <a:lnTo>
                    <a:pt x="550026" y="77197"/>
                  </a:lnTo>
                  <a:lnTo>
                    <a:pt x="506753" y="85450"/>
                  </a:lnTo>
                  <a:lnTo>
                    <a:pt x="464919" y="94015"/>
                  </a:lnTo>
                  <a:lnTo>
                    <a:pt x="424579" y="102875"/>
                  </a:lnTo>
                  <a:lnTo>
                    <a:pt x="385788" y="112014"/>
                  </a:lnTo>
                  <a:lnTo>
                    <a:pt x="348601" y="121415"/>
                  </a:lnTo>
                  <a:lnTo>
                    <a:pt x="279257" y="140944"/>
                  </a:lnTo>
                  <a:lnTo>
                    <a:pt x="216986" y="161334"/>
                  </a:lnTo>
                  <a:lnTo>
                    <a:pt x="162227" y="182455"/>
                  </a:lnTo>
                  <a:lnTo>
                    <a:pt x="115419" y="204180"/>
                  </a:lnTo>
                  <a:lnTo>
                    <a:pt x="77000" y="226381"/>
                  </a:lnTo>
                  <a:lnTo>
                    <a:pt x="32476" y="264282"/>
                  </a:lnTo>
                  <a:lnTo>
                    <a:pt x="11193" y="297865"/>
                  </a:lnTo>
                  <a:lnTo>
                    <a:pt x="1031" y="335093"/>
                  </a:lnTo>
                  <a:lnTo>
                    <a:pt x="0" y="355002"/>
                  </a:lnTo>
                  <a:lnTo>
                    <a:pt x="1604" y="375738"/>
                  </a:lnTo>
                  <a:lnTo>
                    <a:pt x="12525" y="419572"/>
                  </a:lnTo>
                  <a:lnTo>
                    <a:pt x="33408" y="466368"/>
                  </a:lnTo>
                  <a:lnTo>
                    <a:pt x="63865" y="515896"/>
                  </a:lnTo>
                  <a:lnTo>
                    <a:pt x="103509" y="567928"/>
                  </a:lnTo>
                  <a:lnTo>
                    <a:pt x="151954" y="622236"/>
                  </a:lnTo>
                  <a:lnTo>
                    <a:pt x="179356" y="650173"/>
                  </a:lnTo>
                  <a:lnTo>
                    <a:pt x="208812" y="678592"/>
                  </a:lnTo>
                  <a:lnTo>
                    <a:pt x="240276" y="707467"/>
                  </a:lnTo>
                  <a:lnTo>
                    <a:pt x="273697" y="736768"/>
                  </a:lnTo>
                  <a:lnTo>
                    <a:pt x="309029" y="766467"/>
                  </a:lnTo>
                  <a:lnTo>
                    <a:pt x="346222" y="796536"/>
                  </a:lnTo>
                  <a:lnTo>
                    <a:pt x="385228" y="826945"/>
                  </a:lnTo>
                  <a:lnTo>
                    <a:pt x="425999" y="857666"/>
                  </a:lnTo>
                  <a:lnTo>
                    <a:pt x="468486" y="888671"/>
                  </a:lnTo>
                  <a:lnTo>
                    <a:pt x="512642" y="919931"/>
                  </a:lnTo>
                  <a:lnTo>
                    <a:pt x="558417" y="951418"/>
                  </a:lnTo>
                  <a:lnTo>
                    <a:pt x="605763" y="983103"/>
                  </a:lnTo>
                  <a:lnTo>
                    <a:pt x="654633" y="1014958"/>
                  </a:lnTo>
                  <a:lnTo>
                    <a:pt x="704977" y="1046954"/>
                  </a:lnTo>
                  <a:lnTo>
                    <a:pt x="756747" y="1079062"/>
                  </a:lnTo>
                  <a:lnTo>
                    <a:pt x="809895" y="1111254"/>
                  </a:lnTo>
                  <a:lnTo>
                    <a:pt x="864373" y="1143502"/>
                  </a:lnTo>
                  <a:lnTo>
                    <a:pt x="920132" y="1175777"/>
                  </a:lnTo>
                  <a:lnTo>
                    <a:pt x="977123" y="1208050"/>
                  </a:lnTo>
                  <a:lnTo>
                    <a:pt x="1035299" y="1240293"/>
                  </a:lnTo>
                  <a:lnTo>
                    <a:pt x="1094611" y="1272477"/>
                  </a:lnTo>
                  <a:lnTo>
                    <a:pt x="1155010" y="1304574"/>
                  </a:lnTo>
                  <a:lnTo>
                    <a:pt x="1216449" y="1336556"/>
                  </a:lnTo>
                  <a:lnTo>
                    <a:pt x="1278879" y="1368393"/>
                  </a:lnTo>
                  <a:lnTo>
                    <a:pt x="1342251" y="1400058"/>
                  </a:lnTo>
                  <a:lnTo>
                    <a:pt x="1406919" y="1431723"/>
                  </a:lnTo>
                  <a:lnTo>
                    <a:pt x="1476071" y="1464963"/>
                  </a:lnTo>
                  <a:lnTo>
                    <a:pt x="1587717" y="1517550"/>
                  </a:lnTo>
                  <a:lnTo>
                    <a:pt x="1708193" y="1573096"/>
                  </a:lnTo>
                  <a:lnTo>
                    <a:pt x="1836743" y="1631250"/>
                  </a:lnTo>
                  <a:lnTo>
                    <a:pt x="1972611" y="1691661"/>
                  </a:lnTo>
                  <a:lnTo>
                    <a:pt x="2115043" y="1753979"/>
                  </a:lnTo>
                  <a:lnTo>
                    <a:pt x="2263282" y="1817854"/>
                  </a:lnTo>
                  <a:lnTo>
                    <a:pt x="2416574" y="1882933"/>
                  </a:lnTo>
                  <a:lnTo>
                    <a:pt x="2574161" y="1948867"/>
                  </a:lnTo>
                  <a:lnTo>
                    <a:pt x="2735289" y="2015304"/>
                  </a:lnTo>
                  <a:lnTo>
                    <a:pt x="2899202" y="2081894"/>
                  </a:lnTo>
                  <a:lnTo>
                    <a:pt x="3065145" y="2148287"/>
                  </a:lnTo>
                  <a:lnTo>
                    <a:pt x="3232361" y="2214130"/>
                  </a:lnTo>
                  <a:lnTo>
                    <a:pt x="3400096" y="2279074"/>
                  </a:lnTo>
                  <a:lnTo>
                    <a:pt x="3567593" y="2342767"/>
                  </a:lnTo>
                  <a:lnTo>
                    <a:pt x="3678753" y="2384362"/>
                  </a:lnTo>
                  <a:lnTo>
                    <a:pt x="3789248" y="2425141"/>
                  </a:lnTo>
                  <a:lnTo>
                    <a:pt x="3898853" y="2465000"/>
                  </a:lnTo>
                  <a:lnTo>
                    <a:pt x="4007346" y="2503836"/>
                  </a:lnTo>
                  <a:lnTo>
                    <a:pt x="4114501" y="2541545"/>
                  </a:lnTo>
                  <a:lnTo>
                    <a:pt x="4220096" y="2578022"/>
                  </a:lnTo>
                  <a:lnTo>
                    <a:pt x="4323907" y="2613164"/>
                  </a:lnTo>
                  <a:lnTo>
                    <a:pt x="4425708" y="2646867"/>
                  </a:lnTo>
                  <a:lnTo>
                    <a:pt x="4525278" y="2679026"/>
                  </a:lnTo>
                  <a:lnTo>
                    <a:pt x="4622391" y="2709539"/>
                  </a:lnTo>
                  <a:lnTo>
                    <a:pt x="4716824" y="2738301"/>
                  </a:lnTo>
                  <a:lnTo>
                    <a:pt x="4808353" y="2765207"/>
                  </a:lnTo>
                  <a:lnTo>
                    <a:pt x="4852958" y="2777933"/>
                  </a:lnTo>
                  <a:lnTo>
                    <a:pt x="4896754" y="2790155"/>
                  </a:lnTo>
                  <a:lnTo>
                    <a:pt x="4939711" y="2801862"/>
                  </a:lnTo>
                  <a:lnTo>
                    <a:pt x="4981803" y="2813040"/>
                  </a:lnTo>
                  <a:lnTo>
                    <a:pt x="5023001" y="2823677"/>
                  </a:lnTo>
                  <a:lnTo>
                    <a:pt x="5063276" y="2833758"/>
                  </a:lnTo>
                  <a:lnTo>
                    <a:pt x="5102602" y="2843272"/>
                  </a:lnTo>
                  <a:lnTo>
                    <a:pt x="5140950" y="2852206"/>
                  </a:lnTo>
                  <a:lnTo>
                    <a:pt x="5178292" y="2860546"/>
                  </a:lnTo>
                  <a:lnTo>
                    <a:pt x="5249847" y="2875392"/>
                  </a:lnTo>
                  <a:lnTo>
                    <a:pt x="5317043" y="2887708"/>
                  </a:lnTo>
                  <a:lnTo>
                    <a:pt x="5379655" y="2897390"/>
                  </a:lnTo>
                  <a:lnTo>
                    <a:pt x="5465202" y="2907009"/>
                  </a:lnTo>
                  <a:lnTo>
                    <a:pt x="5520243" y="2910861"/>
                  </a:lnTo>
                  <a:lnTo>
                    <a:pt x="5574246" y="2912818"/>
                  </a:lnTo>
                  <a:lnTo>
                    <a:pt x="5627165" y="2912931"/>
                  </a:lnTo>
                  <a:lnTo>
                    <a:pt x="5678954" y="2911253"/>
                  </a:lnTo>
                  <a:lnTo>
                    <a:pt x="5729564" y="2907835"/>
                  </a:lnTo>
                  <a:lnTo>
                    <a:pt x="5778948" y="2902728"/>
                  </a:lnTo>
                  <a:lnTo>
                    <a:pt x="5827061" y="2895983"/>
                  </a:lnTo>
                  <a:lnTo>
                    <a:pt x="5873853" y="2887653"/>
                  </a:lnTo>
                  <a:lnTo>
                    <a:pt x="5919279" y="2877789"/>
                  </a:lnTo>
                  <a:lnTo>
                    <a:pt x="5963291" y="2866442"/>
                  </a:lnTo>
                  <a:lnTo>
                    <a:pt x="6005842" y="2853664"/>
                  </a:lnTo>
                  <a:lnTo>
                    <a:pt x="6046886" y="2839506"/>
                  </a:lnTo>
                  <a:lnTo>
                    <a:pt x="6086374" y="2824021"/>
                  </a:lnTo>
                  <a:lnTo>
                    <a:pt x="6124259" y="2807258"/>
                  </a:lnTo>
                  <a:lnTo>
                    <a:pt x="6160496" y="2789271"/>
                  </a:lnTo>
                  <a:lnTo>
                    <a:pt x="6195035" y="2770110"/>
                  </a:lnTo>
                  <a:lnTo>
                    <a:pt x="6227832" y="2749827"/>
                  </a:lnTo>
                  <a:lnTo>
                    <a:pt x="6288005" y="2706102"/>
                  </a:lnTo>
                  <a:lnTo>
                    <a:pt x="6340638" y="2658507"/>
                  </a:lnTo>
                  <a:lnTo>
                    <a:pt x="6385355" y="2607455"/>
                  </a:lnTo>
                  <a:lnTo>
                    <a:pt x="6421777" y="2553357"/>
                  </a:lnTo>
                  <a:lnTo>
                    <a:pt x="6449529" y="2496627"/>
                  </a:lnTo>
                  <a:lnTo>
                    <a:pt x="6468234" y="2437676"/>
                  </a:lnTo>
                  <a:lnTo>
                    <a:pt x="6477514" y="2376916"/>
                  </a:lnTo>
                  <a:lnTo>
                    <a:pt x="6478502" y="2345987"/>
                  </a:lnTo>
                  <a:lnTo>
                    <a:pt x="6476993" y="2314761"/>
                  </a:lnTo>
                  <a:lnTo>
                    <a:pt x="6466294" y="2251621"/>
                  </a:lnTo>
                  <a:lnTo>
                    <a:pt x="6445039" y="2187909"/>
                  </a:lnTo>
                  <a:lnTo>
                    <a:pt x="6412852" y="2124038"/>
                  </a:lnTo>
                  <a:lnTo>
                    <a:pt x="6369356" y="2060419"/>
                  </a:lnTo>
                  <a:lnTo>
                    <a:pt x="6343250" y="2028834"/>
                  </a:lnTo>
                  <a:lnTo>
                    <a:pt x="6314174" y="1997466"/>
                  </a:lnTo>
                  <a:lnTo>
                    <a:pt x="6277981" y="1962389"/>
                  </a:lnTo>
                  <a:lnTo>
                    <a:pt x="6235982" y="1925110"/>
                  </a:lnTo>
                  <a:lnTo>
                    <a:pt x="6188421" y="1885760"/>
                  </a:lnTo>
                  <a:lnTo>
                    <a:pt x="6135544" y="1844468"/>
                  </a:lnTo>
                  <a:lnTo>
                    <a:pt x="6077595" y="1801364"/>
                  </a:lnTo>
                  <a:lnTo>
                    <a:pt x="6014820" y="1756580"/>
                  </a:lnTo>
                  <a:lnTo>
                    <a:pt x="5981699" y="1733599"/>
                  </a:lnTo>
                  <a:lnTo>
                    <a:pt x="5947463" y="1710245"/>
                  </a:lnTo>
                  <a:lnTo>
                    <a:pt x="5912144" y="1686537"/>
                  </a:lnTo>
                  <a:lnTo>
                    <a:pt x="5875770" y="1662490"/>
                  </a:lnTo>
                  <a:lnTo>
                    <a:pt x="5838374" y="1638120"/>
                  </a:lnTo>
                  <a:lnTo>
                    <a:pt x="5799986" y="1613444"/>
                  </a:lnTo>
                  <a:lnTo>
                    <a:pt x="5760636" y="1588478"/>
                  </a:lnTo>
                  <a:lnTo>
                    <a:pt x="5720355" y="1563238"/>
                  </a:lnTo>
                  <a:lnTo>
                    <a:pt x="5637122" y="1512001"/>
                  </a:lnTo>
                  <a:lnTo>
                    <a:pt x="5550533" y="1459866"/>
                  </a:lnTo>
                  <a:lnTo>
                    <a:pt x="5460833" y="1406960"/>
                  </a:lnTo>
                  <a:lnTo>
                    <a:pt x="5368266" y="1353416"/>
                  </a:lnTo>
                  <a:lnTo>
                    <a:pt x="5273077" y="1299362"/>
                  </a:lnTo>
                  <a:lnTo>
                    <a:pt x="5175512" y="1244929"/>
                  </a:lnTo>
                  <a:lnTo>
                    <a:pt x="5075815" y="1190248"/>
                  </a:lnTo>
                  <a:lnTo>
                    <a:pt x="4974232" y="1135448"/>
                  </a:lnTo>
                  <a:lnTo>
                    <a:pt x="4871007" y="1080660"/>
                  </a:lnTo>
                  <a:lnTo>
                    <a:pt x="4766386" y="1026014"/>
                  </a:lnTo>
                  <a:lnTo>
                    <a:pt x="4660613" y="971640"/>
                  </a:lnTo>
                  <a:lnTo>
                    <a:pt x="4553934" y="917669"/>
                  </a:lnTo>
                  <a:lnTo>
                    <a:pt x="4446592" y="864230"/>
                  </a:lnTo>
                  <a:lnTo>
                    <a:pt x="4338835" y="811454"/>
                  </a:lnTo>
                  <a:lnTo>
                    <a:pt x="4230906" y="759471"/>
                  </a:lnTo>
                  <a:lnTo>
                    <a:pt x="4123050" y="708412"/>
                  </a:lnTo>
                  <a:lnTo>
                    <a:pt x="4015512" y="658406"/>
                  </a:lnTo>
                  <a:lnTo>
                    <a:pt x="3908538" y="609583"/>
                  </a:lnTo>
                  <a:lnTo>
                    <a:pt x="3802372" y="562075"/>
                  </a:lnTo>
                  <a:lnTo>
                    <a:pt x="3697259" y="516011"/>
                  </a:lnTo>
                  <a:lnTo>
                    <a:pt x="3593445" y="471521"/>
                  </a:lnTo>
                  <a:lnTo>
                    <a:pt x="3491174" y="428735"/>
                  </a:lnTo>
                  <a:lnTo>
                    <a:pt x="3440694" y="408023"/>
                  </a:lnTo>
                  <a:lnTo>
                    <a:pt x="3390692" y="387785"/>
                  </a:lnTo>
                  <a:lnTo>
                    <a:pt x="3341198" y="368038"/>
                  </a:lnTo>
                  <a:lnTo>
                    <a:pt x="3292243" y="348799"/>
                  </a:lnTo>
                  <a:lnTo>
                    <a:pt x="3243857" y="330084"/>
                  </a:lnTo>
                  <a:lnTo>
                    <a:pt x="3196072" y="311909"/>
                  </a:lnTo>
                  <a:lnTo>
                    <a:pt x="3148917" y="294290"/>
                  </a:lnTo>
                  <a:lnTo>
                    <a:pt x="3102424" y="277244"/>
                  </a:lnTo>
                  <a:lnTo>
                    <a:pt x="3056623" y="260787"/>
                  </a:lnTo>
                  <a:lnTo>
                    <a:pt x="3011545" y="244935"/>
                  </a:lnTo>
                  <a:lnTo>
                    <a:pt x="2967220" y="229704"/>
                  </a:lnTo>
                  <a:lnTo>
                    <a:pt x="2923679" y="215111"/>
                  </a:lnTo>
                  <a:lnTo>
                    <a:pt x="2880952" y="201172"/>
                  </a:lnTo>
                  <a:lnTo>
                    <a:pt x="2839071" y="187904"/>
                  </a:lnTo>
                  <a:lnTo>
                    <a:pt x="2798065" y="175322"/>
                  </a:lnTo>
                  <a:lnTo>
                    <a:pt x="2757966" y="163443"/>
                  </a:lnTo>
                  <a:lnTo>
                    <a:pt x="2718804" y="152283"/>
                  </a:lnTo>
                  <a:lnTo>
                    <a:pt x="2661494" y="136850"/>
                  </a:lnTo>
                  <a:lnTo>
                    <a:pt x="2603537" y="122336"/>
                  </a:lnTo>
                  <a:lnTo>
                    <a:pt x="2544990" y="108726"/>
                  </a:lnTo>
                  <a:lnTo>
                    <a:pt x="2485908" y="96004"/>
                  </a:lnTo>
                  <a:lnTo>
                    <a:pt x="2426344" y="84153"/>
                  </a:lnTo>
                  <a:lnTo>
                    <a:pt x="2366355" y="73158"/>
                  </a:lnTo>
                  <a:lnTo>
                    <a:pt x="2305994" y="63002"/>
                  </a:lnTo>
                  <a:lnTo>
                    <a:pt x="2245317" y="53669"/>
                  </a:lnTo>
                  <a:lnTo>
                    <a:pt x="2184379" y="45145"/>
                  </a:lnTo>
                  <a:lnTo>
                    <a:pt x="2123234" y="37411"/>
                  </a:lnTo>
                  <a:lnTo>
                    <a:pt x="2061937" y="30453"/>
                  </a:lnTo>
                  <a:lnTo>
                    <a:pt x="2000544" y="24254"/>
                  </a:lnTo>
                  <a:lnTo>
                    <a:pt x="1939108" y="18799"/>
                  </a:lnTo>
                  <a:lnTo>
                    <a:pt x="1877686" y="14071"/>
                  </a:lnTo>
                  <a:lnTo>
                    <a:pt x="1816331" y="10055"/>
                  </a:lnTo>
                  <a:lnTo>
                    <a:pt x="1755099" y="6734"/>
                  </a:lnTo>
                  <a:lnTo>
                    <a:pt x="1694044" y="4092"/>
                  </a:lnTo>
                  <a:lnTo>
                    <a:pt x="1633221" y="2114"/>
                  </a:lnTo>
                  <a:lnTo>
                    <a:pt x="1572685" y="783"/>
                  </a:lnTo>
                  <a:lnTo>
                    <a:pt x="1512492" y="84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899" y="1243193"/>
              <a:ext cx="5788025" cy="1792605"/>
            </a:xfrm>
            <a:custGeom>
              <a:avLst/>
              <a:gdLst/>
              <a:ahLst/>
              <a:cxnLst/>
              <a:rect l="l" t="t" r="r" b="b"/>
              <a:pathLst>
                <a:path w="5788025" h="1792605">
                  <a:moveTo>
                    <a:pt x="2002919" y="0"/>
                  </a:moveTo>
                  <a:lnTo>
                    <a:pt x="1938013" y="234"/>
                  </a:lnTo>
                  <a:lnTo>
                    <a:pt x="1873709" y="1260"/>
                  </a:lnTo>
                  <a:lnTo>
                    <a:pt x="1810040" y="3061"/>
                  </a:lnTo>
                  <a:lnTo>
                    <a:pt x="1747036" y="5623"/>
                  </a:lnTo>
                  <a:lnTo>
                    <a:pt x="1684730" y="8928"/>
                  </a:lnTo>
                  <a:lnTo>
                    <a:pt x="1623153" y="12962"/>
                  </a:lnTo>
                  <a:lnTo>
                    <a:pt x="1562337" y="17709"/>
                  </a:lnTo>
                  <a:lnTo>
                    <a:pt x="1502313" y="23153"/>
                  </a:lnTo>
                  <a:lnTo>
                    <a:pt x="1443113" y="29279"/>
                  </a:lnTo>
                  <a:lnTo>
                    <a:pt x="1384769" y="36070"/>
                  </a:lnTo>
                  <a:lnTo>
                    <a:pt x="1327312" y="43511"/>
                  </a:lnTo>
                  <a:lnTo>
                    <a:pt x="1270774" y="51587"/>
                  </a:lnTo>
                  <a:lnTo>
                    <a:pt x="1215187" y="60281"/>
                  </a:lnTo>
                  <a:lnTo>
                    <a:pt x="1160581" y="69579"/>
                  </a:lnTo>
                  <a:lnTo>
                    <a:pt x="1106990" y="79463"/>
                  </a:lnTo>
                  <a:lnTo>
                    <a:pt x="1054444" y="89920"/>
                  </a:lnTo>
                  <a:lnTo>
                    <a:pt x="1002974" y="100932"/>
                  </a:lnTo>
                  <a:lnTo>
                    <a:pt x="952614" y="112484"/>
                  </a:lnTo>
                  <a:lnTo>
                    <a:pt x="903393" y="124561"/>
                  </a:lnTo>
                  <a:lnTo>
                    <a:pt x="855345" y="137147"/>
                  </a:lnTo>
                  <a:lnTo>
                    <a:pt x="808500" y="150226"/>
                  </a:lnTo>
                  <a:lnTo>
                    <a:pt x="762890" y="163783"/>
                  </a:lnTo>
                  <a:lnTo>
                    <a:pt x="718547" y="177801"/>
                  </a:lnTo>
                  <a:lnTo>
                    <a:pt x="675502" y="192266"/>
                  </a:lnTo>
                  <a:lnTo>
                    <a:pt x="633787" y="207161"/>
                  </a:lnTo>
                  <a:lnTo>
                    <a:pt x="593434" y="222470"/>
                  </a:lnTo>
                  <a:lnTo>
                    <a:pt x="554474" y="238179"/>
                  </a:lnTo>
                  <a:lnTo>
                    <a:pt x="516939" y="254271"/>
                  </a:lnTo>
                  <a:lnTo>
                    <a:pt x="480861" y="270731"/>
                  </a:lnTo>
                  <a:lnTo>
                    <a:pt x="446270" y="287543"/>
                  </a:lnTo>
                  <a:lnTo>
                    <a:pt x="381680" y="322159"/>
                  </a:lnTo>
                  <a:lnTo>
                    <a:pt x="323422" y="357996"/>
                  </a:lnTo>
                  <a:lnTo>
                    <a:pt x="271749" y="394926"/>
                  </a:lnTo>
                  <a:lnTo>
                    <a:pt x="226914" y="432825"/>
                  </a:lnTo>
                  <a:lnTo>
                    <a:pt x="180137" y="481533"/>
                  </a:lnTo>
                  <a:lnTo>
                    <a:pt x="137141" y="537230"/>
                  </a:lnTo>
                  <a:lnTo>
                    <a:pt x="98666" y="598953"/>
                  </a:lnTo>
                  <a:lnTo>
                    <a:pt x="65451" y="665737"/>
                  </a:lnTo>
                  <a:lnTo>
                    <a:pt x="38236" y="736619"/>
                  </a:lnTo>
                  <a:lnTo>
                    <a:pt x="27111" y="773297"/>
                  </a:lnTo>
                  <a:lnTo>
                    <a:pt x="17763" y="810637"/>
                  </a:lnTo>
                  <a:lnTo>
                    <a:pt x="10285" y="848521"/>
                  </a:lnTo>
                  <a:lnTo>
                    <a:pt x="4771" y="886827"/>
                  </a:lnTo>
                  <a:lnTo>
                    <a:pt x="1311" y="925435"/>
                  </a:lnTo>
                  <a:lnTo>
                    <a:pt x="0" y="964224"/>
                  </a:lnTo>
                  <a:lnTo>
                    <a:pt x="928" y="1003075"/>
                  </a:lnTo>
                  <a:lnTo>
                    <a:pt x="4190" y="1041867"/>
                  </a:lnTo>
                  <a:lnTo>
                    <a:pt x="9877" y="1080479"/>
                  </a:lnTo>
                  <a:lnTo>
                    <a:pt x="18082" y="1118791"/>
                  </a:lnTo>
                  <a:lnTo>
                    <a:pt x="28898" y="1156682"/>
                  </a:lnTo>
                  <a:lnTo>
                    <a:pt x="42416" y="1194033"/>
                  </a:lnTo>
                  <a:lnTo>
                    <a:pt x="58730" y="1230722"/>
                  </a:lnTo>
                  <a:lnTo>
                    <a:pt x="77932" y="1266630"/>
                  </a:lnTo>
                  <a:lnTo>
                    <a:pt x="100114" y="1301635"/>
                  </a:lnTo>
                  <a:lnTo>
                    <a:pt x="125370" y="1335617"/>
                  </a:lnTo>
                  <a:lnTo>
                    <a:pt x="153791" y="1368457"/>
                  </a:lnTo>
                  <a:lnTo>
                    <a:pt x="185471" y="1400033"/>
                  </a:lnTo>
                  <a:lnTo>
                    <a:pt x="220501" y="1430225"/>
                  </a:lnTo>
                  <a:lnTo>
                    <a:pt x="258974" y="1458913"/>
                  </a:lnTo>
                  <a:lnTo>
                    <a:pt x="300982" y="1485976"/>
                  </a:lnTo>
                  <a:lnTo>
                    <a:pt x="346619" y="1511293"/>
                  </a:lnTo>
                  <a:lnTo>
                    <a:pt x="395977" y="1534745"/>
                  </a:lnTo>
                  <a:lnTo>
                    <a:pt x="449148" y="1556212"/>
                  </a:lnTo>
                  <a:lnTo>
                    <a:pt x="506225" y="1575571"/>
                  </a:lnTo>
                  <a:lnTo>
                    <a:pt x="563120" y="1591889"/>
                  </a:lnTo>
                  <a:lnTo>
                    <a:pt x="626217" y="1607644"/>
                  </a:lnTo>
                  <a:lnTo>
                    <a:pt x="695194" y="1622827"/>
                  </a:lnTo>
                  <a:lnTo>
                    <a:pt x="769732" y="1637428"/>
                  </a:lnTo>
                  <a:lnTo>
                    <a:pt x="808986" y="1644506"/>
                  </a:lnTo>
                  <a:lnTo>
                    <a:pt x="849510" y="1651436"/>
                  </a:lnTo>
                  <a:lnTo>
                    <a:pt x="891264" y="1658215"/>
                  </a:lnTo>
                  <a:lnTo>
                    <a:pt x="934208" y="1664842"/>
                  </a:lnTo>
                  <a:lnTo>
                    <a:pt x="978303" y="1671316"/>
                  </a:lnTo>
                  <a:lnTo>
                    <a:pt x="1023507" y="1677636"/>
                  </a:lnTo>
                  <a:lnTo>
                    <a:pt x="1069782" y="1683801"/>
                  </a:lnTo>
                  <a:lnTo>
                    <a:pt x="1117086" y="1689808"/>
                  </a:lnTo>
                  <a:lnTo>
                    <a:pt x="1165380" y="1695658"/>
                  </a:lnTo>
                  <a:lnTo>
                    <a:pt x="1214625" y="1701349"/>
                  </a:lnTo>
                  <a:lnTo>
                    <a:pt x="1315803" y="1712248"/>
                  </a:lnTo>
                  <a:lnTo>
                    <a:pt x="1420301" y="1722495"/>
                  </a:lnTo>
                  <a:lnTo>
                    <a:pt x="1527798" y="1732081"/>
                  </a:lnTo>
                  <a:lnTo>
                    <a:pt x="1637975" y="1740995"/>
                  </a:lnTo>
                  <a:lnTo>
                    <a:pt x="1750511" y="1749228"/>
                  </a:lnTo>
                  <a:lnTo>
                    <a:pt x="1865086" y="1756770"/>
                  </a:lnTo>
                  <a:lnTo>
                    <a:pt x="1981380" y="1763611"/>
                  </a:lnTo>
                  <a:lnTo>
                    <a:pt x="2099073" y="1769741"/>
                  </a:lnTo>
                  <a:lnTo>
                    <a:pt x="2217844" y="1775150"/>
                  </a:lnTo>
                  <a:lnTo>
                    <a:pt x="2337373" y="1779828"/>
                  </a:lnTo>
                  <a:lnTo>
                    <a:pt x="2457341" y="1783766"/>
                  </a:lnTo>
                  <a:lnTo>
                    <a:pt x="2577427" y="1786953"/>
                  </a:lnTo>
                  <a:lnTo>
                    <a:pt x="2697311" y="1789380"/>
                  </a:lnTo>
                  <a:lnTo>
                    <a:pt x="2816673" y="1791036"/>
                  </a:lnTo>
                  <a:lnTo>
                    <a:pt x="2935193" y="1791913"/>
                  </a:lnTo>
                  <a:lnTo>
                    <a:pt x="3052550" y="1791999"/>
                  </a:lnTo>
                  <a:lnTo>
                    <a:pt x="3168425" y="1791285"/>
                  </a:lnTo>
                  <a:lnTo>
                    <a:pt x="3282497" y="1789761"/>
                  </a:lnTo>
                  <a:lnTo>
                    <a:pt x="3394446" y="1787417"/>
                  </a:lnTo>
                  <a:lnTo>
                    <a:pt x="3503952" y="1784244"/>
                  </a:lnTo>
                  <a:lnTo>
                    <a:pt x="3610695" y="1780231"/>
                  </a:lnTo>
                  <a:lnTo>
                    <a:pt x="3714355" y="1775369"/>
                  </a:lnTo>
                  <a:lnTo>
                    <a:pt x="3764928" y="1772616"/>
                  </a:lnTo>
                  <a:lnTo>
                    <a:pt x="3814611" y="1769647"/>
                  </a:lnTo>
                  <a:lnTo>
                    <a:pt x="3863363" y="1766461"/>
                  </a:lnTo>
                  <a:lnTo>
                    <a:pt x="3911144" y="1763056"/>
                  </a:lnTo>
                  <a:lnTo>
                    <a:pt x="3957914" y="1759432"/>
                  </a:lnTo>
                  <a:lnTo>
                    <a:pt x="4003633" y="1755586"/>
                  </a:lnTo>
                  <a:lnTo>
                    <a:pt x="4048261" y="1751519"/>
                  </a:lnTo>
                  <a:lnTo>
                    <a:pt x="4091758" y="1747227"/>
                  </a:lnTo>
                  <a:lnTo>
                    <a:pt x="4134084" y="1742711"/>
                  </a:lnTo>
                  <a:lnTo>
                    <a:pt x="4175199" y="1737969"/>
                  </a:lnTo>
                  <a:lnTo>
                    <a:pt x="4215063" y="1733000"/>
                  </a:lnTo>
                  <a:lnTo>
                    <a:pt x="4253636" y="1727802"/>
                  </a:lnTo>
                  <a:lnTo>
                    <a:pt x="4326748" y="1716717"/>
                  </a:lnTo>
                  <a:lnTo>
                    <a:pt x="4416432" y="1700366"/>
                  </a:lnTo>
                  <a:lnTo>
                    <a:pt x="4471504" y="1688682"/>
                  </a:lnTo>
                  <a:lnTo>
                    <a:pt x="4526357" y="1675822"/>
                  </a:lnTo>
                  <a:lnTo>
                    <a:pt x="4580924" y="1661832"/>
                  </a:lnTo>
                  <a:lnTo>
                    <a:pt x="4635138" y="1646757"/>
                  </a:lnTo>
                  <a:lnTo>
                    <a:pt x="4688930" y="1630646"/>
                  </a:lnTo>
                  <a:lnTo>
                    <a:pt x="4742235" y="1613543"/>
                  </a:lnTo>
                  <a:lnTo>
                    <a:pt x="4794984" y="1595497"/>
                  </a:lnTo>
                  <a:lnTo>
                    <a:pt x="4847110" y="1576552"/>
                  </a:lnTo>
                  <a:lnTo>
                    <a:pt x="4898547" y="1556756"/>
                  </a:lnTo>
                  <a:lnTo>
                    <a:pt x="4949227" y="1536156"/>
                  </a:lnTo>
                  <a:lnTo>
                    <a:pt x="4999082" y="1514797"/>
                  </a:lnTo>
                  <a:lnTo>
                    <a:pt x="5048045" y="1492726"/>
                  </a:lnTo>
                  <a:lnTo>
                    <a:pt x="5096050" y="1469990"/>
                  </a:lnTo>
                  <a:lnTo>
                    <a:pt x="5143029" y="1446635"/>
                  </a:lnTo>
                  <a:lnTo>
                    <a:pt x="5188914" y="1422708"/>
                  </a:lnTo>
                  <a:lnTo>
                    <a:pt x="5233639" y="1398254"/>
                  </a:lnTo>
                  <a:lnTo>
                    <a:pt x="5277135" y="1373322"/>
                  </a:lnTo>
                  <a:lnTo>
                    <a:pt x="5319337" y="1347957"/>
                  </a:lnTo>
                  <a:lnTo>
                    <a:pt x="5360176" y="1322205"/>
                  </a:lnTo>
                  <a:lnTo>
                    <a:pt x="5399586" y="1296113"/>
                  </a:lnTo>
                  <a:lnTo>
                    <a:pt x="5437498" y="1269728"/>
                  </a:lnTo>
                  <a:lnTo>
                    <a:pt x="5473846" y="1243096"/>
                  </a:lnTo>
                  <a:lnTo>
                    <a:pt x="5508563" y="1216264"/>
                  </a:lnTo>
                  <a:lnTo>
                    <a:pt x="5541581" y="1189278"/>
                  </a:lnTo>
                  <a:lnTo>
                    <a:pt x="5572833" y="1162185"/>
                  </a:lnTo>
                  <a:lnTo>
                    <a:pt x="5602252" y="1135030"/>
                  </a:lnTo>
                  <a:lnTo>
                    <a:pt x="5629771" y="1107861"/>
                  </a:lnTo>
                  <a:lnTo>
                    <a:pt x="5678837" y="1053667"/>
                  </a:lnTo>
                  <a:lnTo>
                    <a:pt x="5719494" y="999972"/>
                  </a:lnTo>
                  <a:lnTo>
                    <a:pt x="5751205" y="947150"/>
                  </a:lnTo>
                  <a:lnTo>
                    <a:pt x="5773430" y="895572"/>
                  </a:lnTo>
                  <a:lnTo>
                    <a:pt x="5785631" y="845611"/>
                  </a:lnTo>
                  <a:lnTo>
                    <a:pt x="5787805" y="821352"/>
                  </a:lnTo>
                  <a:lnTo>
                    <a:pt x="5787272" y="797637"/>
                  </a:lnTo>
                  <a:lnTo>
                    <a:pt x="5777813" y="752024"/>
                  </a:lnTo>
                  <a:lnTo>
                    <a:pt x="5756716" y="709143"/>
                  </a:lnTo>
                  <a:lnTo>
                    <a:pt x="5723444" y="669365"/>
                  </a:lnTo>
                  <a:lnTo>
                    <a:pt x="5685758" y="638718"/>
                  </a:lnTo>
                  <a:lnTo>
                    <a:pt x="5646667" y="614515"/>
                  </a:lnTo>
                  <a:lnTo>
                    <a:pt x="5599320" y="590180"/>
                  </a:lnTo>
                  <a:lnTo>
                    <a:pt x="5544145" y="565759"/>
                  </a:lnTo>
                  <a:lnTo>
                    <a:pt x="5481569" y="541295"/>
                  </a:lnTo>
                  <a:lnTo>
                    <a:pt x="5412019" y="516834"/>
                  </a:lnTo>
                  <a:lnTo>
                    <a:pt x="5374762" y="504618"/>
                  </a:lnTo>
                  <a:lnTo>
                    <a:pt x="5335922" y="492419"/>
                  </a:lnTo>
                  <a:lnTo>
                    <a:pt x="5295551" y="480243"/>
                  </a:lnTo>
                  <a:lnTo>
                    <a:pt x="5253704" y="468095"/>
                  </a:lnTo>
                  <a:lnTo>
                    <a:pt x="5210434" y="455981"/>
                  </a:lnTo>
                  <a:lnTo>
                    <a:pt x="5165794" y="443906"/>
                  </a:lnTo>
                  <a:lnTo>
                    <a:pt x="5119838" y="431876"/>
                  </a:lnTo>
                  <a:lnTo>
                    <a:pt x="5072618" y="419897"/>
                  </a:lnTo>
                  <a:lnTo>
                    <a:pt x="5024189" y="407973"/>
                  </a:lnTo>
                  <a:lnTo>
                    <a:pt x="4974604" y="396112"/>
                  </a:lnTo>
                  <a:lnTo>
                    <a:pt x="4923915" y="384317"/>
                  </a:lnTo>
                  <a:lnTo>
                    <a:pt x="4872177" y="372595"/>
                  </a:lnTo>
                  <a:lnTo>
                    <a:pt x="4819443" y="360951"/>
                  </a:lnTo>
                  <a:lnTo>
                    <a:pt x="4765767" y="349392"/>
                  </a:lnTo>
                  <a:lnTo>
                    <a:pt x="4711201" y="337921"/>
                  </a:lnTo>
                  <a:lnTo>
                    <a:pt x="4655799" y="326545"/>
                  </a:lnTo>
                  <a:lnTo>
                    <a:pt x="4542701" y="304101"/>
                  </a:lnTo>
                  <a:lnTo>
                    <a:pt x="4426899" y="282102"/>
                  </a:lnTo>
                  <a:lnTo>
                    <a:pt x="4308822" y="260594"/>
                  </a:lnTo>
                  <a:lnTo>
                    <a:pt x="4188895" y="239621"/>
                  </a:lnTo>
                  <a:lnTo>
                    <a:pt x="4067547" y="219228"/>
                  </a:lnTo>
                  <a:lnTo>
                    <a:pt x="3945204" y="199458"/>
                  </a:lnTo>
                  <a:lnTo>
                    <a:pt x="3822293" y="180356"/>
                  </a:lnTo>
                  <a:lnTo>
                    <a:pt x="3699242" y="161967"/>
                  </a:lnTo>
                  <a:lnTo>
                    <a:pt x="3576477" y="144335"/>
                  </a:lnTo>
                  <a:lnTo>
                    <a:pt x="3454426" y="127504"/>
                  </a:lnTo>
                  <a:lnTo>
                    <a:pt x="3333515" y="111519"/>
                  </a:lnTo>
                  <a:lnTo>
                    <a:pt x="3214173" y="96423"/>
                  </a:lnTo>
                  <a:lnTo>
                    <a:pt x="3096825" y="82263"/>
                  </a:lnTo>
                  <a:lnTo>
                    <a:pt x="2981899" y="69081"/>
                  </a:lnTo>
                  <a:lnTo>
                    <a:pt x="2869823" y="56923"/>
                  </a:lnTo>
                  <a:lnTo>
                    <a:pt x="2761022" y="45833"/>
                  </a:lnTo>
                  <a:lnTo>
                    <a:pt x="2655925" y="35855"/>
                  </a:lnTo>
                  <a:lnTo>
                    <a:pt x="2554959" y="27033"/>
                  </a:lnTo>
                  <a:lnTo>
                    <a:pt x="2458550" y="19412"/>
                  </a:lnTo>
                  <a:lnTo>
                    <a:pt x="2367125" y="13037"/>
                  </a:lnTo>
                  <a:lnTo>
                    <a:pt x="2281112" y="7951"/>
                  </a:lnTo>
                  <a:lnTo>
                    <a:pt x="2240269" y="5906"/>
                  </a:lnTo>
                  <a:lnTo>
                    <a:pt x="2200938" y="4200"/>
                  </a:lnTo>
                  <a:lnTo>
                    <a:pt x="2134414" y="1967"/>
                  </a:lnTo>
                  <a:lnTo>
                    <a:pt x="2068397" y="572"/>
                  </a:lnTo>
                  <a:lnTo>
                    <a:pt x="2002919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450731" y="2126273"/>
            <a:ext cx="3373120" cy="3017520"/>
          </a:xfrm>
          <a:custGeom>
            <a:avLst/>
            <a:gdLst/>
            <a:ahLst/>
            <a:cxnLst/>
            <a:rect l="l" t="t" r="r" b="b"/>
            <a:pathLst>
              <a:path w="3373120" h="3017520">
                <a:moveTo>
                  <a:pt x="175337" y="0"/>
                </a:moveTo>
                <a:lnTo>
                  <a:pt x="130351" y="3024"/>
                </a:lnTo>
                <a:lnTo>
                  <a:pt x="89160" y="14121"/>
                </a:lnTo>
                <a:lnTo>
                  <a:pt x="52270" y="37867"/>
                </a:lnTo>
                <a:lnTo>
                  <a:pt x="25438" y="72888"/>
                </a:lnTo>
                <a:lnTo>
                  <a:pt x="8303" y="118494"/>
                </a:lnTo>
                <a:lnTo>
                  <a:pt x="508" y="173998"/>
                </a:lnTo>
                <a:lnTo>
                  <a:pt x="0" y="205245"/>
                </a:lnTo>
                <a:lnTo>
                  <a:pt x="1691" y="238709"/>
                </a:lnTo>
                <a:lnTo>
                  <a:pt x="11494" y="311940"/>
                </a:lnTo>
                <a:lnTo>
                  <a:pt x="19516" y="351535"/>
                </a:lnTo>
                <a:lnTo>
                  <a:pt x="29558" y="393001"/>
                </a:lnTo>
                <a:lnTo>
                  <a:pt x="41575" y="436253"/>
                </a:lnTo>
                <a:lnTo>
                  <a:pt x="55522" y="481204"/>
                </a:lnTo>
                <a:lnTo>
                  <a:pt x="71355" y="527768"/>
                </a:lnTo>
                <a:lnTo>
                  <a:pt x="89028" y="575859"/>
                </a:lnTo>
                <a:lnTo>
                  <a:pt x="108497" y="625391"/>
                </a:lnTo>
                <a:lnTo>
                  <a:pt x="129716" y="676278"/>
                </a:lnTo>
                <a:lnTo>
                  <a:pt x="152641" y="728433"/>
                </a:lnTo>
                <a:lnTo>
                  <a:pt x="177227" y="781771"/>
                </a:lnTo>
                <a:lnTo>
                  <a:pt x="203429" y="836206"/>
                </a:lnTo>
                <a:lnTo>
                  <a:pt x="231201" y="891651"/>
                </a:lnTo>
                <a:lnTo>
                  <a:pt x="260499" y="948020"/>
                </a:lnTo>
                <a:lnTo>
                  <a:pt x="291279" y="1005227"/>
                </a:lnTo>
                <a:lnTo>
                  <a:pt x="323494" y="1063186"/>
                </a:lnTo>
                <a:lnTo>
                  <a:pt x="357101" y="1121811"/>
                </a:lnTo>
                <a:lnTo>
                  <a:pt x="392054" y="1181016"/>
                </a:lnTo>
                <a:lnTo>
                  <a:pt x="428308" y="1240715"/>
                </a:lnTo>
                <a:lnTo>
                  <a:pt x="465819" y="1300821"/>
                </a:lnTo>
                <a:lnTo>
                  <a:pt x="504810" y="1361717"/>
                </a:lnTo>
                <a:lnTo>
                  <a:pt x="525787" y="1393920"/>
                </a:lnTo>
                <a:lnTo>
                  <a:pt x="547714" y="1427237"/>
                </a:lnTo>
                <a:lnTo>
                  <a:pt x="570562" y="1461622"/>
                </a:lnTo>
                <a:lnTo>
                  <a:pt x="594300" y="1497034"/>
                </a:lnTo>
                <a:lnTo>
                  <a:pt x="618901" y="1533429"/>
                </a:lnTo>
                <a:lnTo>
                  <a:pt x="644335" y="1570764"/>
                </a:lnTo>
                <a:lnTo>
                  <a:pt x="670573" y="1608996"/>
                </a:lnTo>
                <a:lnTo>
                  <a:pt x="725345" y="1687976"/>
                </a:lnTo>
                <a:lnTo>
                  <a:pt x="782986" y="1770024"/>
                </a:lnTo>
                <a:lnTo>
                  <a:pt x="843261" y="1854794"/>
                </a:lnTo>
                <a:lnTo>
                  <a:pt x="905940" y="1941941"/>
                </a:lnTo>
                <a:lnTo>
                  <a:pt x="970790" y="2031118"/>
                </a:lnTo>
                <a:lnTo>
                  <a:pt x="1037579" y="2121980"/>
                </a:lnTo>
                <a:lnTo>
                  <a:pt x="1106073" y="2214181"/>
                </a:lnTo>
                <a:lnTo>
                  <a:pt x="1176042" y="2307375"/>
                </a:lnTo>
                <a:lnTo>
                  <a:pt x="1247252" y="2401217"/>
                </a:lnTo>
                <a:lnTo>
                  <a:pt x="1319471" y="2495360"/>
                </a:lnTo>
                <a:lnTo>
                  <a:pt x="1392467" y="2589459"/>
                </a:lnTo>
                <a:lnTo>
                  <a:pt x="1466007" y="2683169"/>
                </a:lnTo>
                <a:lnTo>
                  <a:pt x="1539859" y="2776142"/>
                </a:lnTo>
                <a:lnTo>
                  <a:pt x="1613791" y="2868035"/>
                </a:lnTo>
                <a:lnTo>
                  <a:pt x="1687571" y="2958500"/>
                </a:lnTo>
                <a:lnTo>
                  <a:pt x="1736073" y="3017225"/>
                </a:lnTo>
                <a:lnTo>
                  <a:pt x="3372525" y="3017225"/>
                </a:lnTo>
                <a:lnTo>
                  <a:pt x="3342236" y="2956308"/>
                </a:lnTo>
                <a:lnTo>
                  <a:pt x="3319375" y="2911368"/>
                </a:lnTo>
                <a:lnTo>
                  <a:pt x="3295748" y="2865687"/>
                </a:lnTo>
                <a:lnTo>
                  <a:pt x="3271384" y="2819316"/>
                </a:lnTo>
                <a:lnTo>
                  <a:pt x="3246315" y="2772305"/>
                </a:lnTo>
                <a:lnTo>
                  <a:pt x="3220569" y="2724706"/>
                </a:lnTo>
                <a:lnTo>
                  <a:pt x="3194176" y="2676570"/>
                </a:lnTo>
                <a:lnTo>
                  <a:pt x="3167167" y="2627947"/>
                </a:lnTo>
                <a:lnTo>
                  <a:pt x="3139572" y="2578889"/>
                </a:lnTo>
                <a:lnTo>
                  <a:pt x="3111419" y="2529445"/>
                </a:lnTo>
                <a:lnTo>
                  <a:pt x="3082740" y="2479668"/>
                </a:lnTo>
                <a:lnTo>
                  <a:pt x="3053564" y="2429609"/>
                </a:lnTo>
                <a:lnTo>
                  <a:pt x="3023921" y="2379317"/>
                </a:lnTo>
                <a:lnTo>
                  <a:pt x="2993840" y="2328844"/>
                </a:lnTo>
                <a:lnTo>
                  <a:pt x="2963353" y="2278241"/>
                </a:lnTo>
                <a:lnTo>
                  <a:pt x="2932488" y="2227559"/>
                </a:lnTo>
                <a:lnTo>
                  <a:pt x="2901276" y="2176849"/>
                </a:lnTo>
                <a:lnTo>
                  <a:pt x="2869746" y="2126162"/>
                </a:lnTo>
                <a:lnTo>
                  <a:pt x="2837928" y="2075548"/>
                </a:lnTo>
                <a:lnTo>
                  <a:pt x="2805853" y="2025059"/>
                </a:lnTo>
                <a:lnTo>
                  <a:pt x="2773550" y="1974745"/>
                </a:lnTo>
                <a:lnTo>
                  <a:pt x="2741049" y="1924657"/>
                </a:lnTo>
                <a:lnTo>
                  <a:pt x="2708380" y="1874847"/>
                </a:lnTo>
                <a:lnTo>
                  <a:pt x="2675573" y="1825365"/>
                </a:lnTo>
                <a:lnTo>
                  <a:pt x="2642658" y="1776262"/>
                </a:lnTo>
                <a:lnTo>
                  <a:pt x="2609664" y="1727589"/>
                </a:lnTo>
                <a:lnTo>
                  <a:pt x="2576622" y="1679398"/>
                </a:lnTo>
                <a:lnTo>
                  <a:pt x="2543562" y="1631738"/>
                </a:lnTo>
                <a:lnTo>
                  <a:pt x="2510513" y="1584661"/>
                </a:lnTo>
                <a:lnTo>
                  <a:pt x="2477505" y="1538218"/>
                </a:lnTo>
                <a:lnTo>
                  <a:pt x="2444569" y="1492459"/>
                </a:lnTo>
                <a:lnTo>
                  <a:pt x="2411733" y="1447436"/>
                </a:lnTo>
                <a:lnTo>
                  <a:pt x="2379029" y="1403200"/>
                </a:lnTo>
                <a:lnTo>
                  <a:pt x="2346486" y="1359801"/>
                </a:lnTo>
                <a:lnTo>
                  <a:pt x="2314133" y="1317290"/>
                </a:lnTo>
                <a:lnTo>
                  <a:pt x="2282002" y="1275719"/>
                </a:lnTo>
                <a:lnTo>
                  <a:pt x="2250121" y="1235137"/>
                </a:lnTo>
                <a:lnTo>
                  <a:pt x="2218520" y="1195597"/>
                </a:lnTo>
                <a:lnTo>
                  <a:pt x="2187230" y="1157150"/>
                </a:lnTo>
                <a:lnTo>
                  <a:pt x="2156280" y="1119845"/>
                </a:lnTo>
                <a:lnTo>
                  <a:pt x="2125701" y="1083734"/>
                </a:lnTo>
                <a:lnTo>
                  <a:pt x="2095522" y="1048867"/>
                </a:lnTo>
                <a:lnTo>
                  <a:pt x="2065773" y="1015297"/>
                </a:lnTo>
                <a:lnTo>
                  <a:pt x="2036483" y="983073"/>
                </a:lnTo>
                <a:lnTo>
                  <a:pt x="2007684" y="952247"/>
                </a:lnTo>
                <a:lnTo>
                  <a:pt x="1979405" y="922869"/>
                </a:lnTo>
                <a:lnTo>
                  <a:pt x="1938291" y="881914"/>
                </a:lnTo>
                <a:lnTo>
                  <a:pt x="1895786" y="841641"/>
                </a:lnTo>
                <a:lnTo>
                  <a:pt x="1851983" y="802069"/>
                </a:lnTo>
                <a:lnTo>
                  <a:pt x="1806975" y="763216"/>
                </a:lnTo>
                <a:lnTo>
                  <a:pt x="1760857" y="725101"/>
                </a:lnTo>
                <a:lnTo>
                  <a:pt x="1713721" y="687742"/>
                </a:lnTo>
                <a:lnTo>
                  <a:pt x="1665662" y="651157"/>
                </a:lnTo>
                <a:lnTo>
                  <a:pt x="1616774" y="615367"/>
                </a:lnTo>
                <a:lnTo>
                  <a:pt x="1567150" y="580388"/>
                </a:lnTo>
                <a:lnTo>
                  <a:pt x="1516884" y="546239"/>
                </a:lnTo>
                <a:lnTo>
                  <a:pt x="1466070" y="512940"/>
                </a:lnTo>
                <a:lnTo>
                  <a:pt x="1414802" y="480508"/>
                </a:lnTo>
                <a:lnTo>
                  <a:pt x="1363172" y="448963"/>
                </a:lnTo>
                <a:lnTo>
                  <a:pt x="1311276" y="418322"/>
                </a:lnTo>
                <a:lnTo>
                  <a:pt x="1259206" y="388604"/>
                </a:lnTo>
                <a:lnTo>
                  <a:pt x="1207057" y="359828"/>
                </a:lnTo>
                <a:lnTo>
                  <a:pt x="1154922" y="332013"/>
                </a:lnTo>
                <a:lnTo>
                  <a:pt x="1102894" y="305176"/>
                </a:lnTo>
                <a:lnTo>
                  <a:pt x="1051069" y="279337"/>
                </a:lnTo>
                <a:lnTo>
                  <a:pt x="999539" y="254514"/>
                </a:lnTo>
                <a:lnTo>
                  <a:pt x="948398" y="230726"/>
                </a:lnTo>
                <a:lnTo>
                  <a:pt x="897740" y="207991"/>
                </a:lnTo>
                <a:lnTo>
                  <a:pt x="847658" y="186327"/>
                </a:lnTo>
                <a:lnTo>
                  <a:pt x="798247" y="165754"/>
                </a:lnTo>
                <a:lnTo>
                  <a:pt x="749601" y="146290"/>
                </a:lnTo>
                <a:lnTo>
                  <a:pt x="701812" y="127953"/>
                </a:lnTo>
                <a:lnTo>
                  <a:pt x="654974" y="110762"/>
                </a:lnTo>
                <a:lnTo>
                  <a:pt x="609182" y="94735"/>
                </a:lnTo>
                <a:lnTo>
                  <a:pt x="564529" y="79892"/>
                </a:lnTo>
                <a:lnTo>
                  <a:pt x="521109" y="66250"/>
                </a:lnTo>
                <a:lnTo>
                  <a:pt x="479016" y="53828"/>
                </a:lnTo>
                <a:lnTo>
                  <a:pt x="438342" y="42645"/>
                </a:lnTo>
                <a:lnTo>
                  <a:pt x="399183" y="32719"/>
                </a:lnTo>
                <a:lnTo>
                  <a:pt x="361632" y="24069"/>
                </a:lnTo>
                <a:lnTo>
                  <a:pt x="291728" y="10670"/>
                </a:lnTo>
                <a:lnTo>
                  <a:pt x="229380" y="2598"/>
                </a:lnTo>
                <a:lnTo>
                  <a:pt x="175337" y="0"/>
                </a:lnTo>
                <a:close/>
              </a:path>
            </a:pathLst>
          </a:custGeom>
          <a:solidFill>
            <a:srgbClr val="00DFD1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0A7D82A5-517A-456F-920E-C0351119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276" y="578865"/>
            <a:ext cx="7551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54" dirty="0">
                <a:solidFill>
                  <a:srgbClr val="1A4E6D"/>
                </a:solidFill>
                <a:latin typeface="Arial"/>
                <a:cs typeface="Arial"/>
              </a:rPr>
              <a:t>CINE </a:t>
            </a:r>
            <a:r>
              <a:rPr sz="3600" b="1" spc="135" dirty="0">
                <a:solidFill>
                  <a:srgbClr val="1A4E6D"/>
                </a:solidFill>
                <a:latin typeface="Arial"/>
                <a:cs typeface="Arial"/>
              </a:rPr>
              <a:t>este </a:t>
            </a:r>
            <a:r>
              <a:rPr sz="3600" b="1" spc="275" dirty="0">
                <a:solidFill>
                  <a:srgbClr val="1A4E6D"/>
                </a:solidFill>
                <a:latin typeface="Arial"/>
                <a:cs typeface="Arial"/>
              </a:rPr>
              <a:t>implicat </a:t>
            </a:r>
            <a:r>
              <a:rPr sz="3600" b="1" spc="305" dirty="0">
                <a:solidFill>
                  <a:srgbClr val="1A4E6D"/>
                </a:solidFill>
                <a:latin typeface="Arial"/>
                <a:cs typeface="Arial"/>
              </a:rPr>
              <a:t>în</a:t>
            </a:r>
            <a:r>
              <a:rPr sz="3600" b="1" spc="-525" dirty="0">
                <a:solidFill>
                  <a:srgbClr val="1A4E6D"/>
                </a:solidFill>
                <a:latin typeface="Arial"/>
                <a:cs typeface="Arial"/>
              </a:rPr>
              <a:t> </a:t>
            </a:r>
            <a:r>
              <a:rPr sz="3600" b="1" spc="175" dirty="0">
                <a:solidFill>
                  <a:srgbClr val="1A4E6D"/>
                </a:solidFill>
                <a:latin typeface="Arial"/>
                <a:cs typeface="Arial"/>
              </a:rPr>
              <a:t>Bullying?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8823" y="4615992"/>
            <a:ext cx="99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DF6666"/>
                </a:solidFill>
                <a:latin typeface="Arial"/>
                <a:cs typeface="Arial"/>
              </a:rPr>
              <a:t>MA</a:t>
            </a:r>
            <a:r>
              <a:rPr sz="1800" b="1" spc="-60" dirty="0">
                <a:solidFill>
                  <a:srgbClr val="DF6666"/>
                </a:solidFill>
                <a:latin typeface="Arial"/>
                <a:cs typeface="Arial"/>
              </a:rPr>
              <a:t>RTOR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3509" y="1901761"/>
            <a:ext cx="3277235" cy="2946400"/>
            <a:chOff x="2933509" y="1901761"/>
            <a:chExt cx="3277235" cy="2946400"/>
          </a:xfrm>
        </p:grpSpPr>
        <p:sp>
          <p:nvSpPr>
            <p:cNvPr id="5" name="object 5"/>
            <p:cNvSpPr/>
            <p:nvPr/>
          </p:nvSpPr>
          <p:spPr>
            <a:xfrm>
              <a:off x="2938272" y="1906523"/>
              <a:ext cx="3267710" cy="2936875"/>
            </a:xfrm>
            <a:custGeom>
              <a:avLst/>
              <a:gdLst/>
              <a:ahLst/>
              <a:cxnLst/>
              <a:rect l="l" t="t" r="r" b="b"/>
              <a:pathLst>
                <a:path w="3267710" h="2936875">
                  <a:moveTo>
                    <a:pt x="1633727" y="0"/>
                  </a:moveTo>
                  <a:lnTo>
                    <a:pt x="0" y="2936748"/>
                  </a:lnTo>
                  <a:lnTo>
                    <a:pt x="3267455" y="2936748"/>
                  </a:lnTo>
                  <a:lnTo>
                    <a:pt x="163372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8272" y="1906523"/>
              <a:ext cx="3267710" cy="2936875"/>
            </a:xfrm>
            <a:custGeom>
              <a:avLst/>
              <a:gdLst/>
              <a:ahLst/>
              <a:cxnLst/>
              <a:rect l="l" t="t" r="r" b="b"/>
              <a:pathLst>
                <a:path w="3267710" h="2936875">
                  <a:moveTo>
                    <a:pt x="0" y="2936748"/>
                  </a:moveTo>
                  <a:lnTo>
                    <a:pt x="1633727" y="0"/>
                  </a:lnTo>
                  <a:lnTo>
                    <a:pt x="3267455" y="2936748"/>
                  </a:lnTo>
                  <a:lnTo>
                    <a:pt x="0" y="2936748"/>
                  </a:lnTo>
                  <a:close/>
                </a:path>
              </a:pathLst>
            </a:custGeom>
            <a:ln w="9144">
              <a:solidFill>
                <a:srgbClr val="1A4E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60316" y="1699641"/>
            <a:ext cx="109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DF6666"/>
                </a:solidFill>
                <a:latin typeface="Arial"/>
                <a:cs typeface="Arial"/>
              </a:rPr>
              <a:t>AGRESOR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1129" y="4590999"/>
            <a:ext cx="960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DF6666"/>
                </a:solidFill>
                <a:latin typeface="Arial"/>
                <a:cs typeface="Arial"/>
              </a:rPr>
              <a:t>VICTIMĂ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891" y="3499103"/>
            <a:ext cx="1466088" cy="14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1703" y="1331975"/>
            <a:ext cx="1400555" cy="1213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4468" y="3500628"/>
            <a:ext cx="1466087" cy="1438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805" y="4752454"/>
            <a:ext cx="8729980" cy="391160"/>
            <a:chOff x="202805" y="4752454"/>
            <a:chExt cx="8729980" cy="391160"/>
          </a:xfrm>
        </p:grpSpPr>
        <p:sp>
          <p:nvSpPr>
            <p:cNvPr id="3" name="object 3"/>
            <p:cNvSpPr/>
            <p:nvPr/>
          </p:nvSpPr>
          <p:spPr>
            <a:xfrm>
              <a:off x="202805" y="4884585"/>
              <a:ext cx="8729980" cy="259079"/>
            </a:xfrm>
            <a:custGeom>
              <a:avLst/>
              <a:gdLst/>
              <a:ahLst/>
              <a:cxnLst/>
              <a:rect l="l" t="t" r="r" b="b"/>
              <a:pathLst>
                <a:path w="8729980" h="259079">
                  <a:moveTo>
                    <a:pt x="5214633" y="0"/>
                  </a:moveTo>
                  <a:lnTo>
                    <a:pt x="673837" y="42506"/>
                  </a:lnTo>
                  <a:lnTo>
                    <a:pt x="330784" y="53792"/>
                  </a:lnTo>
                  <a:lnTo>
                    <a:pt x="145119" y="82404"/>
                  </a:lnTo>
                  <a:lnTo>
                    <a:pt x="52658" y="150708"/>
                  </a:lnTo>
                  <a:lnTo>
                    <a:pt x="0" y="258914"/>
                  </a:lnTo>
                  <a:lnTo>
                    <a:pt x="8729347" y="258914"/>
                  </a:lnTo>
                  <a:lnTo>
                    <a:pt x="8729803" y="257323"/>
                  </a:lnTo>
                  <a:lnTo>
                    <a:pt x="8714785" y="187381"/>
                  </a:lnTo>
                  <a:lnTo>
                    <a:pt x="8614376" y="109659"/>
                  </a:lnTo>
                  <a:lnTo>
                    <a:pt x="8366900" y="55943"/>
                  </a:lnTo>
                  <a:lnTo>
                    <a:pt x="8295318" y="50154"/>
                  </a:lnTo>
                  <a:lnTo>
                    <a:pt x="8151611" y="41306"/>
                  </a:lnTo>
                  <a:lnTo>
                    <a:pt x="7780324" y="26485"/>
                  </a:lnTo>
                  <a:lnTo>
                    <a:pt x="5689977" y="582"/>
                  </a:lnTo>
                  <a:lnTo>
                    <a:pt x="52146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6282" y="4752454"/>
              <a:ext cx="7144384" cy="296545"/>
            </a:xfrm>
            <a:custGeom>
              <a:avLst/>
              <a:gdLst/>
              <a:ahLst/>
              <a:cxnLst/>
              <a:rect l="l" t="t" r="r" b="b"/>
              <a:pathLst>
                <a:path w="7144384" h="296545">
                  <a:moveTo>
                    <a:pt x="1187351" y="0"/>
                  </a:moveTo>
                  <a:lnTo>
                    <a:pt x="562279" y="2870"/>
                  </a:lnTo>
                  <a:lnTo>
                    <a:pt x="281767" y="8270"/>
                  </a:lnTo>
                  <a:lnTo>
                    <a:pt x="129692" y="29734"/>
                  </a:lnTo>
                  <a:lnTo>
                    <a:pt x="53341" y="84959"/>
                  </a:lnTo>
                  <a:lnTo>
                    <a:pt x="0" y="191643"/>
                  </a:lnTo>
                  <a:lnTo>
                    <a:pt x="7136688" y="296272"/>
                  </a:lnTo>
                  <a:lnTo>
                    <a:pt x="7144156" y="271343"/>
                  </a:lnTo>
                  <a:lnTo>
                    <a:pt x="7132704" y="213549"/>
                  </a:lnTo>
                  <a:lnTo>
                    <a:pt x="7051553" y="148375"/>
                  </a:lnTo>
                  <a:lnTo>
                    <a:pt x="6849922" y="101308"/>
                  </a:lnTo>
                  <a:lnTo>
                    <a:pt x="6803258" y="96770"/>
                  </a:lnTo>
                  <a:lnTo>
                    <a:pt x="6750596" y="92346"/>
                  </a:lnTo>
                  <a:lnTo>
                    <a:pt x="6692134" y="88035"/>
                  </a:lnTo>
                  <a:lnTo>
                    <a:pt x="6594004" y="81778"/>
                  </a:lnTo>
                  <a:lnTo>
                    <a:pt x="6483947" y="75772"/>
                  </a:lnTo>
                  <a:lnTo>
                    <a:pt x="6319816" y="68148"/>
                  </a:lnTo>
                  <a:lnTo>
                    <a:pt x="6137274" y="60959"/>
                  </a:lnTo>
                  <a:lnTo>
                    <a:pt x="5885637" y="52578"/>
                  </a:lnTo>
                  <a:lnTo>
                    <a:pt x="5553375" y="43392"/>
                  </a:lnTo>
                  <a:lnTo>
                    <a:pt x="5193149" y="35140"/>
                  </a:lnTo>
                  <a:lnTo>
                    <a:pt x="4678650" y="25560"/>
                  </a:lnTo>
                  <a:lnTo>
                    <a:pt x="4047587" y="16420"/>
                  </a:lnTo>
                  <a:lnTo>
                    <a:pt x="3129011" y="6997"/>
                  </a:lnTo>
                  <a:lnTo>
                    <a:pt x="2125631" y="1112"/>
                  </a:lnTo>
                  <a:lnTo>
                    <a:pt x="1187351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784335" y="211836"/>
            <a:ext cx="242316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7635" y="347472"/>
            <a:ext cx="173736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9952" y="530351"/>
            <a:ext cx="103631" cy="103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023" y="23926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8676" y="0"/>
                </a:moveTo>
                <a:lnTo>
                  <a:pt x="164223" y="0"/>
                </a:lnTo>
                <a:lnTo>
                  <a:pt x="159385" y="4826"/>
                </a:lnTo>
                <a:lnTo>
                  <a:pt x="159385" y="10414"/>
                </a:lnTo>
                <a:lnTo>
                  <a:pt x="151839" y="57499"/>
                </a:lnTo>
                <a:lnTo>
                  <a:pt x="130814" y="98482"/>
                </a:lnTo>
                <a:lnTo>
                  <a:pt x="98730" y="130858"/>
                </a:lnTo>
                <a:lnTo>
                  <a:pt x="58006" y="152121"/>
                </a:lnTo>
                <a:lnTo>
                  <a:pt x="11061" y="159766"/>
                </a:lnTo>
                <a:lnTo>
                  <a:pt x="4838" y="159766"/>
                </a:lnTo>
                <a:lnTo>
                  <a:pt x="0" y="164592"/>
                </a:lnTo>
                <a:lnTo>
                  <a:pt x="685" y="170053"/>
                </a:lnTo>
                <a:lnTo>
                  <a:pt x="685" y="173482"/>
                </a:lnTo>
                <a:lnTo>
                  <a:pt x="0" y="179070"/>
                </a:lnTo>
                <a:lnTo>
                  <a:pt x="4838" y="183896"/>
                </a:lnTo>
                <a:lnTo>
                  <a:pt x="11061" y="183896"/>
                </a:lnTo>
                <a:lnTo>
                  <a:pt x="58006" y="191461"/>
                </a:lnTo>
                <a:lnTo>
                  <a:pt x="98730" y="212535"/>
                </a:lnTo>
                <a:lnTo>
                  <a:pt x="130814" y="244685"/>
                </a:lnTo>
                <a:lnTo>
                  <a:pt x="151839" y="285479"/>
                </a:lnTo>
                <a:lnTo>
                  <a:pt x="159385" y="332486"/>
                </a:lnTo>
                <a:lnTo>
                  <a:pt x="159385" y="338709"/>
                </a:lnTo>
                <a:lnTo>
                  <a:pt x="164223" y="342900"/>
                </a:lnTo>
                <a:lnTo>
                  <a:pt x="178676" y="342900"/>
                </a:lnTo>
                <a:lnTo>
                  <a:pt x="183515" y="338074"/>
                </a:lnTo>
                <a:lnTo>
                  <a:pt x="183515" y="332486"/>
                </a:lnTo>
                <a:lnTo>
                  <a:pt x="191132" y="285473"/>
                </a:lnTo>
                <a:lnTo>
                  <a:pt x="212327" y="244636"/>
                </a:lnTo>
                <a:lnTo>
                  <a:pt x="244617" y="212370"/>
                </a:lnTo>
                <a:lnTo>
                  <a:pt x="285514" y="191070"/>
                </a:lnTo>
                <a:lnTo>
                  <a:pt x="332536" y="183134"/>
                </a:lnTo>
                <a:lnTo>
                  <a:pt x="338061" y="183134"/>
                </a:lnTo>
                <a:lnTo>
                  <a:pt x="342900" y="179070"/>
                </a:lnTo>
                <a:lnTo>
                  <a:pt x="342900" y="163830"/>
                </a:lnTo>
                <a:lnTo>
                  <a:pt x="338061" y="159766"/>
                </a:lnTo>
                <a:lnTo>
                  <a:pt x="332536" y="159766"/>
                </a:lnTo>
                <a:lnTo>
                  <a:pt x="285514" y="151829"/>
                </a:lnTo>
                <a:lnTo>
                  <a:pt x="244617" y="130529"/>
                </a:lnTo>
                <a:lnTo>
                  <a:pt x="212327" y="98263"/>
                </a:lnTo>
                <a:lnTo>
                  <a:pt x="191132" y="57426"/>
                </a:lnTo>
                <a:lnTo>
                  <a:pt x="183515" y="10414"/>
                </a:lnTo>
                <a:lnTo>
                  <a:pt x="183515" y="4826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899" y="443483"/>
            <a:ext cx="246824" cy="246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886" y="706355"/>
            <a:ext cx="147764" cy="146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3046" y="239395"/>
            <a:ext cx="65404" cy="652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4452" y="155447"/>
            <a:ext cx="81772" cy="83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6156" y="839850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90">
                <a:moveTo>
                  <a:pt x="28575" y="0"/>
                </a:moveTo>
                <a:lnTo>
                  <a:pt x="7143" y="9247"/>
                </a:lnTo>
                <a:lnTo>
                  <a:pt x="0" y="29590"/>
                </a:lnTo>
                <a:lnTo>
                  <a:pt x="7143" y="49934"/>
                </a:lnTo>
                <a:lnTo>
                  <a:pt x="28575" y="59182"/>
                </a:lnTo>
                <a:lnTo>
                  <a:pt x="50006" y="49934"/>
                </a:lnTo>
                <a:lnTo>
                  <a:pt x="57150" y="29591"/>
                </a:lnTo>
                <a:lnTo>
                  <a:pt x="50006" y="9247"/>
                </a:lnTo>
                <a:lnTo>
                  <a:pt x="28575" y="0"/>
                </a:lnTo>
                <a:close/>
              </a:path>
            </a:pathLst>
          </a:custGeom>
          <a:solidFill>
            <a:srgbClr val="1A4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968" y="90043"/>
            <a:ext cx="66967" cy="65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605" y="827658"/>
            <a:ext cx="81814" cy="83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923" y="303402"/>
            <a:ext cx="56515" cy="57785"/>
          </a:xfrm>
          <a:custGeom>
            <a:avLst/>
            <a:gdLst/>
            <a:ahLst/>
            <a:cxnLst/>
            <a:rect l="l" t="t" r="r" b="b"/>
            <a:pathLst>
              <a:path w="56515" h="57785">
                <a:moveTo>
                  <a:pt x="28041" y="0"/>
                </a:moveTo>
                <a:lnTo>
                  <a:pt x="7010" y="9009"/>
                </a:lnTo>
                <a:lnTo>
                  <a:pt x="0" y="28829"/>
                </a:lnTo>
                <a:lnTo>
                  <a:pt x="7010" y="48648"/>
                </a:lnTo>
                <a:lnTo>
                  <a:pt x="28041" y="57658"/>
                </a:lnTo>
                <a:lnTo>
                  <a:pt x="49015" y="48648"/>
                </a:lnTo>
                <a:lnTo>
                  <a:pt x="56006" y="28828"/>
                </a:lnTo>
                <a:lnTo>
                  <a:pt x="49015" y="9009"/>
                </a:lnTo>
                <a:lnTo>
                  <a:pt x="28041" y="0"/>
                </a:lnTo>
                <a:close/>
              </a:path>
            </a:pathLst>
          </a:custGeom>
          <a:solidFill>
            <a:srgbClr val="1A4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54326" y="38811"/>
            <a:ext cx="4402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10" dirty="0"/>
              <a:t>Profilul</a:t>
            </a:r>
            <a:r>
              <a:rPr sz="3600" spc="-20" dirty="0"/>
              <a:t> </a:t>
            </a:r>
            <a:r>
              <a:rPr sz="3600" spc="245" dirty="0"/>
              <a:t>fiecăruia:</a:t>
            </a:r>
            <a:endParaRPr sz="3600" dirty="0"/>
          </a:p>
        </p:txBody>
      </p:sp>
      <p:sp>
        <p:nvSpPr>
          <p:cNvPr id="18" name="object 18"/>
          <p:cNvSpPr/>
          <p:nvPr/>
        </p:nvSpPr>
        <p:spPr>
          <a:xfrm>
            <a:off x="6289547" y="1168908"/>
            <a:ext cx="0" cy="3378200"/>
          </a:xfrm>
          <a:custGeom>
            <a:avLst/>
            <a:gdLst/>
            <a:ahLst/>
            <a:cxnLst/>
            <a:rect l="l" t="t" r="r" b="b"/>
            <a:pathLst>
              <a:path h="3378200">
                <a:moveTo>
                  <a:pt x="0" y="0"/>
                </a:moveTo>
                <a:lnTo>
                  <a:pt x="0" y="3377958"/>
                </a:lnTo>
              </a:path>
            </a:pathLst>
          </a:custGeom>
          <a:ln w="91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7311" y="1168908"/>
            <a:ext cx="0" cy="3378200"/>
          </a:xfrm>
          <a:custGeom>
            <a:avLst/>
            <a:gdLst/>
            <a:ahLst/>
            <a:cxnLst/>
            <a:rect l="l" t="t" r="r" b="b"/>
            <a:pathLst>
              <a:path h="3378200">
                <a:moveTo>
                  <a:pt x="0" y="0"/>
                </a:moveTo>
                <a:lnTo>
                  <a:pt x="0" y="3377958"/>
                </a:lnTo>
              </a:path>
            </a:pathLst>
          </a:custGeom>
          <a:ln w="91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112" y="742187"/>
            <a:ext cx="707135" cy="6568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33373" y="1143761"/>
            <a:ext cx="109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DF6666"/>
                </a:solidFill>
                <a:latin typeface="Arial"/>
                <a:cs typeface="Arial"/>
              </a:rPr>
              <a:t>AGRESOR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25952" y="711708"/>
            <a:ext cx="707136" cy="758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9316" y="675131"/>
            <a:ext cx="752855" cy="794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95413" y="1024204"/>
            <a:ext cx="9620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F6666"/>
                </a:solidFill>
                <a:latin typeface="Arial"/>
                <a:cs typeface="Arial"/>
              </a:rPr>
              <a:t>VICTIMĂ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207" y="1686255"/>
            <a:ext cx="2084070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omic Sans MS"/>
                <a:cs typeface="Comic Sans MS"/>
              </a:rPr>
              <a:t>Este o </a:t>
            </a:r>
            <a:r>
              <a:rPr sz="1500" spc="-5" dirty="0">
                <a:latin typeface="Comic Sans MS"/>
                <a:cs typeface="Comic Sans MS"/>
              </a:rPr>
              <a:t>persoană</a:t>
            </a:r>
            <a:r>
              <a:rPr sz="1500" spc="-6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care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10" dirty="0">
                <a:solidFill>
                  <a:srgbClr val="DF6666"/>
                </a:solidFill>
                <a:latin typeface="Comic Sans MS"/>
                <a:cs typeface="Comic Sans MS"/>
              </a:rPr>
              <a:t>rănește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în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mod</a:t>
            </a:r>
            <a:r>
              <a:rPr sz="1500" b="1" spc="-2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15" dirty="0">
                <a:solidFill>
                  <a:srgbClr val="DF6666"/>
                </a:solidFill>
                <a:latin typeface="Comic Sans MS"/>
                <a:cs typeface="Comic Sans MS"/>
              </a:rPr>
              <a:t>intenționat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500" b="1" spc="-20" dirty="0">
                <a:solidFill>
                  <a:srgbClr val="DF6666"/>
                </a:solidFill>
                <a:latin typeface="Comic Sans MS"/>
                <a:cs typeface="Comic Sans MS"/>
              </a:rPr>
              <a:t>și</a:t>
            </a:r>
            <a:r>
              <a:rPr sz="1500" b="1" spc="-1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repetat.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500" spc="-5" dirty="0">
                <a:latin typeface="Comic Sans MS"/>
                <a:cs typeface="Comic Sans MS"/>
              </a:rPr>
              <a:t>(fizic </a:t>
            </a:r>
            <a:r>
              <a:rPr sz="1500" dirty="0">
                <a:latin typeface="Comic Sans MS"/>
                <a:cs typeface="Comic Sans MS"/>
              </a:rPr>
              <a:t>sau </a:t>
            </a:r>
            <a:r>
              <a:rPr sz="1500" spc="-10" dirty="0">
                <a:latin typeface="Comic Sans MS"/>
                <a:cs typeface="Comic Sans MS"/>
              </a:rPr>
              <a:t>emoțional)</a:t>
            </a:r>
            <a:r>
              <a:rPr sz="1500" spc="-25" dirty="0">
                <a:latin typeface="Comic Sans MS"/>
                <a:cs typeface="Comic Sans MS"/>
              </a:rPr>
              <a:t> </a:t>
            </a:r>
            <a:r>
              <a:rPr sz="1500" spc="-280" dirty="0">
                <a:latin typeface="Comic Sans MS"/>
                <a:cs typeface="Comic Sans MS"/>
              </a:rPr>
              <a:t>pe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spc="-15" dirty="0">
                <a:latin typeface="Comic Sans MS"/>
                <a:cs typeface="Comic Sans MS"/>
              </a:rPr>
              <a:t>ceilalți.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339" y="3394458"/>
            <a:ext cx="2257425" cy="1339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14999"/>
              </a:lnSpc>
              <a:spcBef>
                <a:spcPts val="90"/>
              </a:spcBef>
            </a:pPr>
            <a:r>
              <a:rPr sz="1500" spc="-5" dirty="0">
                <a:latin typeface="Comic Sans MS"/>
                <a:cs typeface="Comic Sans MS"/>
              </a:rPr>
              <a:t>Agresorul </a:t>
            </a:r>
            <a:r>
              <a:rPr sz="1500" dirty="0">
                <a:latin typeface="Comic Sans MS"/>
                <a:cs typeface="Comic Sans MS"/>
              </a:rPr>
              <a:t>a </a:t>
            </a:r>
            <a:r>
              <a:rPr sz="1500" spc="-15" dirty="0">
                <a:latin typeface="Comic Sans MS"/>
                <a:cs typeface="Comic Sans MS"/>
              </a:rPr>
              <a:t>învățat  </a:t>
            </a:r>
            <a:r>
              <a:rPr sz="1500" spc="-5" dirty="0">
                <a:latin typeface="Comic Sans MS"/>
                <a:cs typeface="Comic Sans MS"/>
              </a:rPr>
              <a:t>comportamentul  manifestat fie în calitate  de victimă, fie în </a:t>
            </a:r>
            <a:r>
              <a:rPr sz="1500" dirty="0">
                <a:latin typeface="Comic Sans MS"/>
                <a:cs typeface="Comic Sans MS"/>
              </a:rPr>
              <a:t>calitate  </a:t>
            </a:r>
            <a:r>
              <a:rPr sz="1500" spc="-5" dirty="0">
                <a:latin typeface="Comic Sans MS"/>
                <a:cs typeface="Comic Sans MS"/>
              </a:rPr>
              <a:t>de</a:t>
            </a:r>
            <a:r>
              <a:rPr sz="1500" spc="-10" dirty="0">
                <a:latin typeface="Comic Sans MS"/>
                <a:cs typeface="Comic Sans MS"/>
              </a:rPr>
              <a:t> </a:t>
            </a:r>
            <a:r>
              <a:rPr sz="1500" dirty="0">
                <a:latin typeface="Comic Sans MS"/>
                <a:cs typeface="Comic Sans MS"/>
              </a:rPr>
              <a:t>martor.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2814" y="2025245"/>
            <a:ext cx="2490470" cy="1339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0" marR="157480" algn="ctr">
              <a:lnSpc>
                <a:spcPct val="115100"/>
              </a:lnSpc>
              <a:spcBef>
                <a:spcPts val="90"/>
              </a:spcBef>
            </a:pPr>
            <a:r>
              <a:rPr sz="1500" spc="-5" dirty="0">
                <a:latin typeface="Comic Sans MS"/>
                <a:cs typeface="Comic Sans MS"/>
              </a:rPr>
              <a:t>Victima este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o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persoană  afectată </a:t>
            </a:r>
            <a:r>
              <a:rPr sz="1500" spc="-5" dirty="0">
                <a:latin typeface="Comic Sans MS"/>
                <a:cs typeface="Comic Sans MS"/>
              </a:rPr>
              <a:t>din punct de  </a:t>
            </a:r>
            <a:r>
              <a:rPr sz="1500" spc="-10" dirty="0">
                <a:latin typeface="Comic Sans MS"/>
                <a:cs typeface="Comic Sans MS"/>
              </a:rPr>
              <a:t>vedere </a:t>
            </a:r>
            <a:r>
              <a:rPr sz="1500" spc="-5" dirty="0">
                <a:latin typeface="Comic Sans MS"/>
                <a:cs typeface="Comic Sans MS"/>
              </a:rPr>
              <a:t>fizic,</a:t>
            </a:r>
            <a:r>
              <a:rPr sz="1500" spc="10" dirty="0">
                <a:latin typeface="Comic Sans MS"/>
                <a:cs typeface="Comic Sans MS"/>
              </a:rPr>
              <a:t> </a:t>
            </a:r>
            <a:r>
              <a:rPr sz="1500" spc="-20" dirty="0">
                <a:latin typeface="Comic Sans MS"/>
                <a:cs typeface="Comic Sans MS"/>
              </a:rPr>
              <a:t>emoțional,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500" dirty="0">
                <a:latin typeface="Comic Sans MS"/>
                <a:cs typeface="Comic Sans MS"/>
              </a:rPr>
              <a:t>psihologic, </a:t>
            </a:r>
            <a:r>
              <a:rPr sz="1500" spc="-10" dirty="0">
                <a:latin typeface="Comic Sans MS"/>
                <a:cs typeface="Comic Sans MS"/>
              </a:rPr>
              <a:t>relațional </a:t>
            </a:r>
            <a:r>
              <a:rPr sz="1500" spc="-20" dirty="0">
                <a:latin typeface="Comic Sans MS"/>
                <a:cs typeface="Comic Sans MS"/>
              </a:rPr>
              <a:t>și</a:t>
            </a:r>
            <a:r>
              <a:rPr sz="1500" spc="-5" dirty="0">
                <a:latin typeface="Comic Sans MS"/>
                <a:cs typeface="Comic Sans MS"/>
              </a:rPr>
              <a:t> </a:t>
            </a:r>
            <a:r>
              <a:rPr sz="1500" spc="-335" dirty="0">
                <a:latin typeface="Comic Sans MS"/>
                <a:cs typeface="Comic Sans MS"/>
              </a:rPr>
              <a:t>care</a:t>
            </a:r>
            <a:endParaRPr sz="1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suferă foarte</a:t>
            </a:r>
            <a:r>
              <a:rPr sz="1500" b="1" spc="-3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mult</a:t>
            </a:r>
            <a:r>
              <a:rPr sz="1500" dirty="0">
                <a:latin typeface="Comic Sans MS"/>
                <a:cs typeface="Comic Sans MS"/>
              </a:rPr>
              <a:t>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3502" y="3778097"/>
            <a:ext cx="2326640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5199"/>
              </a:lnSpc>
              <a:spcBef>
                <a:spcPts val="100"/>
              </a:spcBef>
            </a:pPr>
            <a:r>
              <a:rPr sz="1500" dirty="0">
                <a:latin typeface="Comic Sans MS"/>
                <a:cs typeface="Comic Sans MS"/>
              </a:rPr>
              <a:t>De </a:t>
            </a:r>
            <a:r>
              <a:rPr sz="1500" spc="-5" dirty="0">
                <a:latin typeface="Comic Sans MS"/>
                <a:cs typeface="Comic Sans MS"/>
              </a:rPr>
              <a:t>cele </a:t>
            </a:r>
            <a:r>
              <a:rPr sz="1500" dirty="0">
                <a:latin typeface="Comic Sans MS"/>
                <a:cs typeface="Comic Sans MS"/>
              </a:rPr>
              <a:t>mai multe ori,  </a:t>
            </a:r>
            <a:r>
              <a:rPr sz="1500" spc="-5" dirty="0">
                <a:latin typeface="Comic Sans MS"/>
                <a:cs typeface="Comic Sans MS"/>
              </a:rPr>
              <a:t>victima este percepută de  grup </a:t>
            </a:r>
            <a:r>
              <a:rPr sz="1500" dirty="0">
                <a:latin typeface="Comic Sans MS"/>
                <a:cs typeface="Comic Sans MS"/>
              </a:rPr>
              <a:t>ca o </a:t>
            </a:r>
            <a:r>
              <a:rPr sz="1500" spc="-5" dirty="0">
                <a:latin typeface="Comic Sans MS"/>
                <a:cs typeface="Comic Sans MS"/>
              </a:rPr>
              <a:t>persoană </a:t>
            </a:r>
            <a:r>
              <a:rPr sz="1500" dirty="0">
                <a:latin typeface="Comic Sans MS"/>
                <a:cs typeface="Comic Sans MS"/>
              </a:rPr>
              <a:t>lipsită  </a:t>
            </a:r>
            <a:r>
              <a:rPr sz="1500" spc="-5" dirty="0">
                <a:latin typeface="Comic Sans MS"/>
                <a:cs typeface="Comic Sans MS"/>
              </a:rPr>
              <a:t>de</a:t>
            </a:r>
            <a:r>
              <a:rPr sz="1500" spc="-10" dirty="0">
                <a:latin typeface="Comic Sans MS"/>
                <a:cs typeface="Comic Sans MS"/>
              </a:rPr>
              <a:t> </a:t>
            </a:r>
            <a:r>
              <a:rPr sz="1500" dirty="0">
                <a:latin typeface="Comic Sans MS"/>
                <a:cs typeface="Comic Sans MS"/>
              </a:rPr>
              <a:t>apărare.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30042" y="1024204"/>
            <a:ext cx="3085465" cy="150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DF6666"/>
                </a:solidFill>
                <a:latin typeface="Arial"/>
                <a:cs typeface="Arial"/>
              </a:rPr>
              <a:t>MARTOR</a:t>
            </a:r>
            <a:endParaRPr sz="1800">
              <a:latin typeface="Arial"/>
              <a:cs typeface="Arial"/>
            </a:endParaRPr>
          </a:p>
          <a:p>
            <a:pPr marL="295910" algn="just">
              <a:lnSpc>
                <a:spcPct val="100000"/>
              </a:lnSpc>
              <a:spcBef>
                <a:spcPts val="1450"/>
              </a:spcBef>
            </a:pPr>
            <a:r>
              <a:rPr sz="1500" dirty="0">
                <a:latin typeface="Comic Sans MS"/>
                <a:cs typeface="Comic Sans MS"/>
              </a:rPr>
              <a:t>O </a:t>
            </a:r>
            <a:r>
              <a:rPr sz="1500" spc="-5" dirty="0">
                <a:latin typeface="Comic Sans MS"/>
                <a:cs typeface="Comic Sans MS"/>
              </a:rPr>
              <a:t>persoană </a:t>
            </a: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vede </a:t>
            </a:r>
            <a:r>
              <a:rPr sz="1500" dirty="0">
                <a:latin typeface="Comic Sans MS"/>
                <a:cs typeface="Comic Sans MS"/>
              </a:rPr>
              <a:t>o</a:t>
            </a:r>
            <a:r>
              <a:rPr sz="1500" spc="-40" dirty="0">
                <a:latin typeface="Comic Sans MS"/>
                <a:cs typeface="Comic Sans MS"/>
              </a:rPr>
              <a:t> </a:t>
            </a:r>
            <a:r>
              <a:rPr sz="1500" dirty="0">
                <a:latin typeface="Comic Sans MS"/>
                <a:cs typeface="Comic Sans MS"/>
              </a:rPr>
              <a:t>altă</a:t>
            </a:r>
            <a:endParaRPr sz="1500">
              <a:latin typeface="Comic Sans MS"/>
              <a:cs typeface="Comic Sans MS"/>
            </a:endParaRPr>
          </a:p>
          <a:p>
            <a:pPr marL="27305" marR="5080" indent="-15240" algn="just">
              <a:lnSpc>
                <a:spcPct val="114999"/>
              </a:lnSpc>
              <a:spcBef>
                <a:spcPts val="5"/>
              </a:spcBef>
            </a:pPr>
            <a:r>
              <a:rPr sz="1500" spc="-5" dirty="0">
                <a:latin typeface="Comic Sans MS"/>
                <a:cs typeface="Comic Sans MS"/>
              </a:rPr>
              <a:t>persoană agresată, dar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nu </a:t>
            </a:r>
            <a:r>
              <a:rPr sz="1500" b="1" spc="-114" dirty="0">
                <a:solidFill>
                  <a:srgbClr val="DF6666"/>
                </a:solidFill>
                <a:latin typeface="Comic Sans MS"/>
                <a:cs typeface="Comic Sans MS"/>
              </a:rPr>
              <a:t>dorește  </a:t>
            </a:r>
            <a:r>
              <a:rPr sz="1500" b="1" dirty="0">
                <a:solidFill>
                  <a:srgbClr val="DF6666"/>
                </a:solidFill>
                <a:latin typeface="Comic Sans MS"/>
                <a:cs typeface="Comic Sans MS"/>
              </a:rPr>
              <a:t>să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intervină</a:t>
            </a:r>
            <a:r>
              <a:rPr sz="1500" spc="-5" dirty="0">
                <a:latin typeface="Comic Sans MS"/>
                <a:cs typeface="Comic Sans MS"/>
              </a:rPr>
              <a:t>, de cele </a:t>
            </a:r>
            <a:r>
              <a:rPr sz="1500" dirty="0">
                <a:latin typeface="Comic Sans MS"/>
                <a:cs typeface="Comic Sans MS"/>
              </a:rPr>
              <a:t>mai multe ori  </a:t>
            </a:r>
            <a:r>
              <a:rPr sz="1500" spc="-5" dirty="0">
                <a:latin typeface="Comic Sans MS"/>
                <a:cs typeface="Comic Sans MS"/>
              </a:rPr>
              <a:t>din </a:t>
            </a:r>
            <a:r>
              <a:rPr sz="1500" b="1" spc="-5" dirty="0">
                <a:solidFill>
                  <a:srgbClr val="DF6666"/>
                </a:solidFill>
                <a:latin typeface="Comic Sans MS"/>
                <a:cs typeface="Comic Sans MS"/>
              </a:rPr>
              <a:t>frica </a:t>
            </a:r>
            <a:r>
              <a:rPr sz="1500" spc="-5" dirty="0">
                <a:latin typeface="Comic Sans MS"/>
                <a:cs typeface="Comic Sans MS"/>
              </a:rPr>
              <a:t>de </a:t>
            </a:r>
            <a:r>
              <a:rPr sz="1500" dirty="0">
                <a:latin typeface="Comic Sans MS"/>
                <a:cs typeface="Comic Sans MS"/>
              </a:rPr>
              <a:t>a </a:t>
            </a:r>
            <a:r>
              <a:rPr sz="1500" spc="-5" dirty="0">
                <a:latin typeface="Comic Sans MS"/>
                <a:cs typeface="Comic Sans MS"/>
              </a:rPr>
              <a:t>nu </a:t>
            </a:r>
            <a:r>
              <a:rPr sz="1500" spc="-10" dirty="0">
                <a:latin typeface="Comic Sans MS"/>
                <a:cs typeface="Comic Sans MS"/>
              </a:rPr>
              <a:t>deveni </a:t>
            </a:r>
            <a:r>
              <a:rPr sz="1500" dirty="0">
                <a:latin typeface="Comic Sans MS"/>
                <a:cs typeface="Comic Sans MS"/>
              </a:rPr>
              <a:t>o</a:t>
            </a:r>
            <a:r>
              <a:rPr sz="1500" spc="-23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victimă.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40710" y="2745105"/>
            <a:ext cx="306451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180" marR="5080" indent="-666115">
              <a:lnSpc>
                <a:spcPct val="115300"/>
              </a:lnSpc>
              <a:spcBef>
                <a:spcPts val="100"/>
              </a:spcBef>
            </a:pPr>
            <a:r>
              <a:rPr sz="1500" spc="-5" dirty="0">
                <a:latin typeface="Comic Sans MS"/>
                <a:cs typeface="Comic Sans MS"/>
              </a:rPr>
              <a:t>Unii </a:t>
            </a:r>
            <a:r>
              <a:rPr sz="1500" dirty="0">
                <a:latin typeface="Comic Sans MS"/>
                <a:cs typeface="Comic Sans MS"/>
              </a:rPr>
              <a:t>martori </a:t>
            </a:r>
            <a:r>
              <a:rPr sz="1500" spc="-5" dirty="0">
                <a:latin typeface="Comic Sans MS"/>
                <a:cs typeface="Comic Sans MS"/>
              </a:rPr>
              <a:t>încurajează agresorul 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5" dirty="0">
                <a:latin typeface="Comic Sans MS"/>
                <a:cs typeface="Comic Sans MS"/>
              </a:rPr>
              <a:t>abuzeze</a:t>
            </a:r>
            <a:r>
              <a:rPr sz="1500" spc="-1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victima.</a:t>
            </a:r>
            <a:endParaRPr sz="1500" dirty="0">
              <a:latin typeface="Comic Sans MS"/>
              <a:cs typeface="Comic Sans MS"/>
            </a:endParaRPr>
          </a:p>
          <a:p>
            <a:pPr marL="236220" marR="231140" indent="130810">
              <a:lnSpc>
                <a:spcPts val="2080"/>
              </a:lnSpc>
              <a:spcBef>
                <a:spcPts val="100"/>
              </a:spcBef>
            </a:pPr>
            <a:r>
              <a:rPr sz="1500" spc="-5" dirty="0">
                <a:latin typeface="Comic Sans MS"/>
                <a:cs typeface="Comic Sans MS"/>
              </a:rPr>
              <a:t>Cei </a:t>
            </a: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spc="-5" dirty="0">
                <a:latin typeface="Comic Sans MS"/>
                <a:cs typeface="Comic Sans MS"/>
              </a:rPr>
              <a:t>doar </a:t>
            </a:r>
            <a:r>
              <a:rPr sz="1500" dirty="0">
                <a:latin typeface="Comic Sans MS"/>
                <a:cs typeface="Comic Sans MS"/>
              </a:rPr>
              <a:t>asistă, ajută  </a:t>
            </a:r>
            <a:r>
              <a:rPr sz="1500" spc="-5" dirty="0">
                <a:latin typeface="Comic Sans MS"/>
                <a:cs typeface="Comic Sans MS"/>
              </a:rPr>
              <a:t>agresorul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10" dirty="0">
                <a:latin typeface="Comic Sans MS"/>
                <a:cs typeface="Comic Sans MS"/>
              </a:rPr>
              <a:t>obțină </a:t>
            </a:r>
            <a:r>
              <a:rPr sz="1500" spc="-15" dirty="0">
                <a:latin typeface="Comic Sans MS"/>
                <a:cs typeface="Comic Sans MS"/>
              </a:rPr>
              <a:t>atenție  </a:t>
            </a:r>
            <a:r>
              <a:rPr sz="1500" spc="-595" dirty="0">
                <a:latin typeface="Comic Sans MS"/>
                <a:cs typeface="Comic Sans MS"/>
              </a:rPr>
              <a:t>și</a:t>
            </a:r>
            <a:endParaRPr sz="1500" dirty="0">
              <a:latin typeface="Comic Sans MS"/>
              <a:cs typeface="Comic Sans MS"/>
            </a:endParaRPr>
          </a:p>
          <a:p>
            <a:pPr marL="967740">
              <a:lnSpc>
                <a:spcPct val="100000"/>
              </a:lnSpc>
              <a:spcBef>
                <a:spcPts val="145"/>
              </a:spcBef>
            </a:pPr>
            <a:r>
              <a:rPr sz="1500" spc="-5" dirty="0">
                <a:latin typeface="Comic Sans MS"/>
                <a:cs typeface="Comic Sans MS"/>
              </a:rPr>
              <a:t>popularitate.</a:t>
            </a:r>
            <a:endParaRPr sz="1500" dirty="0">
              <a:latin typeface="Comic Sans MS"/>
              <a:cs typeface="Comic Sans MS"/>
            </a:endParaRPr>
          </a:p>
          <a:p>
            <a:pPr marL="19685" marR="11430" indent="577215">
              <a:lnSpc>
                <a:spcPct val="115100"/>
              </a:lnSpc>
              <a:spcBef>
                <a:spcPts val="5"/>
              </a:spcBef>
            </a:pPr>
            <a:r>
              <a:rPr sz="1500" dirty="0">
                <a:latin typeface="Comic Sans MS"/>
                <a:cs typeface="Comic Sans MS"/>
              </a:rPr>
              <a:t>Pe </a:t>
            </a:r>
            <a:r>
              <a:rPr sz="1500" spc="-5" dirty="0">
                <a:latin typeface="Comic Sans MS"/>
                <a:cs typeface="Comic Sans MS"/>
              </a:rPr>
              <a:t>de </a:t>
            </a:r>
            <a:r>
              <a:rPr sz="1500" dirty="0">
                <a:latin typeface="Comic Sans MS"/>
                <a:cs typeface="Comic Sans MS"/>
              </a:rPr>
              <a:t>altă parte </a:t>
            </a:r>
            <a:r>
              <a:rPr sz="1500" spc="-5" dirty="0">
                <a:latin typeface="Comic Sans MS"/>
                <a:cs typeface="Comic Sans MS"/>
              </a:rPr>
              <a:t>însă, 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spectatorul poate avea un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rol 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important în oprirea</a:t>
            </a:r>
            <a:r>
              <a:rPr sz="1600" b="1" spc="-2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agresiunii</a:t>
            </a:r>
            <a:r>
              <a:rPr sz="1600" spc="-5" dirty="0">
                <a:solidFill>
                  <a:srgbClr val="DF6666"/>
                </a:solidFill>
                <a:latin typeface="Comic Sans MS"/>
                <a:cs typeface="Comic Sans MS"/>
              </a:rPr>
              <a:t>.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347" y="825"/>
            <a:ext cx="4910455" cy="4539615"/>
            <a:chOff x="117347" y="825"/>
            <a:chExt cx="4910455" cy="4539615"/>
          </a:xfrm>
        </p:grpSpPr>
        <p:sp>
          <p:nvSpPr>
            <p:cNvPr id="3" name="object 3"/>
            <p:cNvSpPr/>
            <p:nvPr/>
          </p:nvSpPr>
          <p:spPr>
            <a:xfrm>
              <a:off x="117347" y="653796"/>
              <a:ext cx="4910328" cy="388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301" y="825"/>
              <a:ext cx="2075814" cy="1097915"/>
            </a:xfrm>
            <a:custGeom>
              <a:avLst/>
              <a:gdLst/>
              <a:ahLst/>
              <a:cxnLst/>
              <a:rect l="l" t="t" r="r" b="b"/>
              <a:pathLst>
                <a:path w="2075814" h="1097915">
                  <a:moveTo>
                    <a:pt x="728567" y="0"/>
                  </a:moveTo>
                  <a:lnTo>
                    <a:pt x="669106" y="796"/>
                  </a:lnTo>
                  <a:lnTo>
                    <a:pt x="611148" y="4704"/>
                  </a:lnTo>
                  <a:lnTo>
                    <a:pt x="554885" y="11561"/>
                  </a:lnTo>
                  <a:lnTo>
                    <a:pt x="500507" y="21205"/>
                  </a:lnTo>
                  <a:lnTo>
                    <a:pt x="448205" y="33476"/>
                  </a:lnTo>
                  <a:lnTo>
                    <a:pt x="398170" y="48210"/>
                  </a:lnTo>
                  <a:lnTo>
                    <a:pt x="350592" y="65246"/>
                  </a:lnTo>
                  <a:lnTo>
                    <a:pt x="305662" y="84422"/>
                  </a:lnTo>
                  <a:lnTo>
                    <a:pt x="263571" y="105577"/>
                  </a:lnTo>
                  <a:lnTo>
                    <a:pt x="224511" y="128548"/>
                  </a:lnTo>
                  <a:lnTo>
                    <a:pt x="188670" y="153174"/>
                  </a:lnTo>
                  <a:lnTo>
                    <a:pt x="156241" y="179292"/>
                  </a:lnTo>
                  <a:lnTo>
                    <a:pt x="127414" y="206741"/>
                  </a:lnTo>
                  <a:lnTo>
                    <a:pt x="81329" y="264985"/>
                  </a:lnTo>
                  <a:lnTo>
                    <a:pt x="48273" y="331064"/>
                  </a:lnTo>
                  <a:lnTo>
                    <a:pt x="34202" y="370238"/>
                  </a:lnTo>
                  <a:lnTo>
                    <a:pt x="22154" y="412643"/>
                  </a:lnTo>
                  <a:lnTo>
                    <a:pt x="12421" y="457635"/>
                  </a:lnTo>
                  <a:lnTo>
                    <a:pt x="5291" y="504571"/>
                  </a:lnTo>
                  <a:lnTo>
                    <a:pt x="1054" y="552807"/>
                  </a:lnTo>
                  <a:lnTo>
                    <a:pt x="0" y="601699"/>
                  </a:lnTo>
                  <a:lnTo>
                    <a:pt x="2417" y="650602"/>
                  </a:lnTo>
                  <a:lnTo>
                    <a:pt x="8597" y="698874"/>
                  </a:lnTo>
                  <a:lnTo>
                    <a:pt x="18827" y="745871"/>
                  </a:lnTo>
                  <a:lnTo>
                    <a:pt x="33399" y="790948"/>
                  </a:lnTo>
                  <a:lnTo>
                    <a:pt x="52601" y="833461"/>
                  </a:lnTo>
                  <a:lnTo>
                    <a:pt x="76723" y="872768"/>
                  </a:lnTo>
                  <a:lnTo>
                    <a:pt x="106055" y="908225"/>
                  </a:lnTo>
                  <a:lnTo>
                    <a:pt x="140887" y="939186"/>
                  </a:lnTo>
                  <a:lnTo>
                    <a:pt x="181507" y="965009"/>
                  </a:lnTo>
                  <a:lnTo>
                    <a:pt x="242911" y="991658"/>
                  </a:lnTo>
                  <a:lnTo>
                    <a:pt x="279500" y="1003984"/>
                  </a:lnTo>
                  <a:lnTo>
                    <a:pt x="319614" y="1015623"/>
                  </a:lnTo>
                  <a:lnTo>
                    <a:pt x="362957" y="1026559"/>
                  </a:lnTo>
                  <a:lnTo>
                    <a:pt x="409228" y="1036777"/>
                  </a:lnTo>
                  <a:lnTo>
                    <a:pt x="458131" y="1046261"/>
                  </a:lnTo>
                  <a:lnTo>
                    <a:pt x="509366" y="1054996"/>
                  </a:lnTo>
                  <a:lnTo>
                    <a:pt x="562634" y="1062964"/>
                  </a:lnTo>
                  <a:lnTo>
                    <a:pt x="617638" y="1070151"/>
                  </a:lnTo>
                  <a:lnTo>
                    <a:pt x="674079" y="1076541"/>
                  </a:lnTo>
                  <a:lnTo>
                    <a:pt x="731658" y="1082118"/>
                  </a:lnTo>
                  <a:lnTo>
                    <a:pt x="790077" y="1086867"/>
                  </a:lnTo>
                  <a:lnTo>
                    <a:pt x="849038" y="1090771"/>
                  </a:lnTo>
                  <a:lnTo>
                    <a:pt x="908242" y="1093815"/>
                  </a:lnTo>
                  <a:lnTo>
                    <a:pt x="967390" y="1095983"/>
                  </a:lnTo>
                  <a:lnTo>
                    <a:pt x="1026184" y="1097259"/>
                  </a:lnTo>
                  <a:lnTo>
                    <a:pt x="1084326" y="1097628"/>
                  </a:lnTo>
                  <a:lnTo>
                    <a:pt x="1141517" y="1097074"/>
                  </a:lnTo>
                  <a:lnTo>
                    <a:pt x="1197458" y="1095580"/>
                  </a:lnTo>
                  <a:lnTo>
                    <a:pt x="1251852" y="1093132"/>
                  </a:lnTo>
                  <a:lnTo>
                    <a:pt x="1304399" y="1089714"/>
                  </a:lnTo>
                  <a:lnTo>
                    <a:pt x="1354801" y="1085309"/>
                  </a:lnTo>
                  <a:lnTo>
                    <a:pt x="1402760" y="1079902"/>
                  </a:lnTo>
                  <a:lnTo>
                    <a:pt x="1447978" y="1073478"/>
                  </a:lnTo>
                  <a:lnTo>
                    <a:pt x="1490155" y="1066020"/>
                  </a:lnTo>
                  <a:lnTo>
                    <a:pt x="1528993" y="1057513"/>
                  </a:lnTo>
                  <a:lnTo>
                    <a:pt x="1610636" y="1031682"/>
                  </a:lnTo>
                  <a:lnTo>
                    <a:pt x="1656600" y="1011499"/>
                  </a:lnTo>
                  <a:lnTo>
                    <a:pt x="1701771" y="987761"/>
                  </a:lnTo>
                  <a:lnTo>
                    <a:pt x="1745837" y="960839"/>
                  </a:lnTo>
                  <a:lnTo>
                    <a:pt x="1788484" y="931100"/>
                  </a:lnTo>
                  <a:lnTo>
                    <a:pt x="1829400" y="898916"/>
                  </a:lnTo>
                  <a:lnTo>
                    <a:pt x="1868271" y="864655"/>
                  </a:lnTo>
                  <a:lnTo>
                    <a:pt x="1904784" y="828687"/>
                  </a:lnTo>
                  <a:lnTo>
                    <a:pt x="1938626" y="791382"/>
                  </a:lnTo>
                  <a:lnTo>
                    <a:pt x="1969483" y="753110"/>
                  </a:lnTo>
                  <a:lnTo>
                    <a:pt x="1997043" y="714239"/>
                  </a:lnTo>
                  <a:lnTo>
                    <a:pt x="2020992" y="675139"/>
                  </a:lnTo>
                  <a:lnTo>
                    <a:pt x="2041017" y="636181"/>
                  </a:lnTo>
                  <a:lnTo>
                    <a:pt x="2056805" y="597733"/>
                  </a:lnTo>
                  <a:lnTo>
                    <a:pt x="2068043" y="560165"/>
                  </a:lnTo>
                  <a:lnTo>
                    <a:pt x="2075615" y="489148"/>
                  </a:lnTo>
                  <a:lnTo>
                    <a:pt x="2071323" y="456438"/>
                  </a:lnTo>
                  <a:lnTo>
                    <a:pt x="2045016" y="398462"/>
                  </a:lnTo>
                  <a:lnTo>
                    <a:pt x="2005773" y="359432"/>
                  </a:lnTo>
                  <a:lnTo>
                    <a:pt x="1947247" y="320056"/>
                  </a:lnTo>
                  <a:lnTo>
                    <a:pt x="1911624" y="300393"/>
                  </a:lnTo>
                  <a:lnTo>
                    <a:pt x="1872225" y="280830"/>
                  </a:lnTo>
                  <a:lnTo>
                    <a:pt x="1829398" y="261427"/>
                  </a:lnTo>
                  <a:lnTo>
                    <a:pt x="1783492" y="242247"/>
                  </a:lnTo>
                  <a:lnTo>
                    <a:pt x="1734855" y="223353"/>
                  </a:lnTo>
                  <a:lnTo>
                    <a:pt x="1683835" y="204805"/>
                  </a:lnTo>
                  <a:lnTo>
                    <a:pt x="1630780" y="186665"/>
                  </a:lnTo>
                  <a:lnTo>
                    <a:pt x="1576039" y="168996"/>
                  </a:lnTo>
                  <a:lnTo>
                    <a:pt x="1519959" y="151859"/>
                  </a:lnTo>
                  <a:lnTo>
                    <a:pt x="1462890" y="135316"/>
                  </a:lnTo>
                  <a:lnTo>
                    <a:pt x="1405178" y="119430"/>
                  </a:lnTo>
                  <a:lnTo>
                    <a:pt x="1347173" y="104261"/>
                  </a:lnTo>
                  <a:lnTo>
                    <a:pt x="1289223" y="89872"/>
                  </a:lnTo>
                  <a:lnTo>
                    <a:pt x="1231676" y="76324"/>
                  </a:lnTo>
                  <a:lnTo>
                    <a:pt x="1174880" y="63680"/>
                  </a:lnTo>
                  <a:lnTo>
                    <a:pt x="1119183" y="52002"/>
                  </a:lnTo>
                  <a:lnTo>
                    <a:pt x="1064934" y="41350"/>
                  </a:lnTo>
                  <a:lnTo>
                    <a:pt x="1012481" y="31788"/>
                  </a:lnTo>
                  <a:lnTo>
                    <a:pt x="962172" y="23376"/>
                  </a:lnTo>
                  <a:lnTo>
                    <a:pt x="914356" y="16177"/>
                  </a:lnTo>
                  <a:lnTo>
                    <a:pt x="869379" y="10253"/>
                  </a:lnTo>
                  <a:lnTo>
                    <a:pt x="827592" y="5665"/>
                  </a:lnTo>
                  <a:lnTo>
                    <a:pt x="789342" y="2476"/>
                  </a:lnTo>
                  <a:lnTo>
                    <a:pt x="72856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10734" y="201295"/>
            <a:ext cx="3827145" cy="482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 algn="just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Se consideră 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că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bullying-ul</a:t>
            </a:r>
            <a:r>
              <a:rPr sz="1500" b="1" spc="5" dirty="0">
                <a:solidFill>
                  <a:srgbClr val="08938A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este</a:t>
            </a:r>
            <a:endParaRPr sz="1500">
              <a:latin typeface="Comic Sans MS"/>
              <a:cs typeface="Comic Sans MS"/>
            </a:endParaRPr>
          </a:p>
          <a:p>
            <a:pPr marL="547370" algn="just">
              <a:lnSpc>
                <a:spcPct val="100000"/>
              </a:lnSpc>
            </a:pP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provocat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de persoane care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nu</a:t>
            </a:r>
            <a:endParaRPr sz="1500">
              <a:latin typeface="Comic Sans MS"/>
              <a:cs typeface="Comic Sans MS"/>
            </a:endParaRPr>
          </a:p>
          <a:p>
            <a:pPr marL="360045" algn="just">
              <a:lnSpc>
                <a:spcPct val="100000"/>
              </a:lnSpc>
            </a:pP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beneficiază de suficientă</a:t>
            </a:r>
            <a:r>
              <a:rPr sz="1500" b="1" spc="20" dirty="0">
                <a:solidFill>
                  <a:srgbClr val="08938A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atenţie</a:t>
            </a:r>
            <a:r>
              <a:rPr sz="1500" spc="-5" dirty="0">
                <a:latin typeface="Comic Sans MS"/>
                <a:cs typeface="Comic Sans MS"/>
              </a:rPr>
              <a:t>,</a:t>
            </a:r>
            <a:endParaRPr sz="1500">
              <a:latin typeface="Comic Sans MS"/>
              <a:cs typeface="Comic Sans MS"/>
            </a:endParaRPr>
          </a:p>
          <a:p>
            <a:pPr marL="151130" marR="140335" indent="485775" algn="just">
              <a:lnSpc>
                <a:spcPct val="100000"/>
              </a:lnSpc>
            </a:pP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spc="-5" dirty="0">
                <a:latin typeface="Comic Sans MS"/>
                <a:cs typeface="Comic Sans MS"/>
              </a:rPr>
              <a:t>doresc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5" dirty="0">
                <a:latin typeface="Comic Sans MS"/>
                <a:cs typeface="Comic Sans MS"/>
              </a:rPr>
              <a:t>iasă în </a:t>
            </a:r>
            <a:r>
              <a:rPr sz="1500" spc="-10" dirty="0">
                <a:latin typeface="Comic Sans MS"/>
                <a:cs typeface="Comic Sans MS"/>
              </a:rPr>
              <a:t>evidenţă, </a:t>
            </a:r>
            <a:r>
              <a:rPr sz="1500" dirty="0">
                <a:latin typeface="Comic Sans MS"/>
                <a:cs typeface="Comic Sans MS"/>
              </a:rPr>
              <a:t>să  </a:t>
            </a:r>
            <a:r>
              <a:rPr sz="1500" spc="-5" dirty="0">
                <a:latin typeface="Comic Sans MS"/>
                <a:cs typeface="Comic Sans MS"/>
              </a:rPr>
              <a:t>braveze, </a:t>
            </a:r>
            <a:r>
              <a:rPr sz="1500" dirty="0">
                <a:latin typeface="Comic Sans MS"/>
                <a:cs typeface="Comic Sans MS"/>
              </a:rPr>
              <a:t>care </a:t>
            </a:r>
            <a:r>
              <a:rPr sz="1500" spc="-5" dirty="0">
                <a:latin typeface="Comic Sans MS"/>
                <a:cs typeface="Comic Sans MS"/>
              </a:rPr>
              <a:t>duc </a:t>
            </a:r>
            <a:r>
              <a:rPr sz="1500" dirty="0">
                <a:latin typeface="Comic Sans MS"/>
                <a:cs typeface="Comic Sans MS"/>
              </a:rPr>
              <a:t>lipsă </a:t>
            </a:r>
            <a:r>
              <a:rPr sz="1500" spc="-5" dirty="0">
                <a:latin typeface="Comic Sans MS"/>
                <a:cs typeface="Comic Sans MS"/>
              </a:rPr>
              <a:t>de afecţiune,</a:t>
            </a:r>
            <a:r>
              <a:rPr sz="1500" spc="-3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de</a:t>
            </a:r>
            <a:endParaRPr sz="1500">
              <a:latin typeface="Comic Sans MS"/>
              <a:cs typeface="Comic Sans MS"/>
            </a:endParaRPr>
          </a:p>
          <a:p>
            <a:pPr marL="271145" algn="just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aprobare, de îndrumare, de</a:t>
            </a:r>
            <a:r>
              <a:rPr sz="1500" spc="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feedback</a:t>
            </a:r>
            <a:endParaRPr sz="1500">
              <a:latin typeface="Comic Sans MS"/>
              <a:cs typeface="Comic Sans MS"/>
            </a:endParaRPr>
          </a:p>
          <a:p>
            <a:pPr marL="833755" algn="just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omic Sans MS"/>
                <a:cs typeface="Comic Sans MS"/>
              </a:rPr>
              <a:t>pozitiv, </a:t>
            </a:r>
            <a:r>
              <a:rPr sz="1500" spc="-5" dirty="0">
                <a:latin typeface="Comic Sans MS"/>
                <a:cs typeface="Comic Sans MS"/>
              </a:rPr>
              <a:t>de dragoste</a:t>
            </a:r>
            <a:r>
              <a:rPr sz="1500" spc="-10" dirty="0">
                <a:latin typeface="Comic Sans MS"/>
                <a:cs typeface="Comic Sans MS"/>
              </a:rPr>
              <a:t> </a:t>
            </a:r>
            <a:r>
              <a:rPr sz="1500" dirty="0">
                <a:latin typeface="Comic Sans MS"/>
                <a:cs typeface="Comic Sans MS"/>
              </a:rPr>
              <a:t>etc.</a:t>
            </a:r>
            <a:endParaRPr sz="1500">
              <a:latin typeface="Comic Sans MS"/>
              <a:cs typeface="Comic Sans MS"/>
            </a:endParaRPr>
          </a:p>
          <a:p>
            <a:pPr marL="147955" marR="136525" indent="495300" algn="just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Unele obiceiuri patogene de viaţă,  precum câştigarea banilor în </a:t>
            </a:r>
            <a:r>
              <a:rPr sz="1500" dirty="0">
                <a:latin typeface="Comic Sans MS"/>
                <a:cs typeface="Comic Sans MS"/>
              </a:rPr>
              <a:t>mod </a:t>
            </a:r>
            <a:r>
              <a:rPr sz="1500" spc="-5" dirty="0">
                <a:latin typeface="Comic Sans MS"/>
                <a:cs typeface="Comic Sans MS"/>
              </a:rPr>
              <a:t>ilegal  (droguri, prostituţie, găşti) </a:t>
            </a:r>
            <a:r>
              <a:rPr sz="1500" dirty="0">
                <a:latin typeface="Comic Sans MS"/>
                <a:cs typeface="Comic Sans MS"/>
              </a:rPr>
              <a:t>sunt</a:t>
            </a:r>
            <a:r>
              <a:rPr sz="1500" spc="-5" dirty="0">
                <a:latin typeface="Comic Sans MS"/>
                <a:cs typeface="Comic Sans MS"/>
              </a:rPr>
              <a:t> </a:t>
            </a:r>
            <a:r>
              <a:rPr sz="1500" dirty="0">
                <a:latin typeface="Comic Sans MS"/>
                <a:cs typeface="Comic Sans MS"/>
              </a:rPr>
              <a:t>factori</a:t>
            </a:r>
            <a:endParaRPr sz="1500">
              <a:latin typeface="Comic Sans MS"/>
              <a:cs typeface="Comic Sans MS"/>
            </a:endParaRPr>
          </a:p>
          <a:p>
            <a:pPr marL="233679" marR="221615" indent="-1905" algn="ctr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facilitatori pentru comportamentul  respectiv.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Nevoia de putere 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şi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de  dominare fac din victime 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o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ţintă</a:t>
            </a:r>
            <a:r>
              <a:rPr sz="1500" b="1" spc="-5" dirty="0">
                <a:latin typeface="Comic Sans MS"/>
                <a:cs typeface="Comic Sans MS"/>
              </a:rPr>
              <a:t>,</a:t>
            </a:r>
            <a:r>
              <a:rPr sz="1500" b="1" spc="-18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iar  agresorii îi vor răni fizic, </a:t>
            </a:r>
            <a:r>
              <a:rPr sz="1500" dirty="0">
                <a:latin typeface="Comic Sans MS"/>
                <a:cs typeface="Comic Sans MS"/>
              </a:rPr>
              <a:t>social sau  </a:t>
            </a:r>
            <a:r>
              <a:rPr sz="1500" spc="-5" dirty="0">
                <a:latin typeface="Comic Sans MS"/>
                <a:cs typeface="Comic Sans MS"/>
              </a:rPr>
              <a:t>emoţional </a:t>
            </a:r>
            <a:r>
              <a:rPr sz="1500" dirty="0">
                <a:latin typeface="Comic Sans MS"/>
                <a:cs typeface="Comic Sans MS"/>
              </a:rPr>
              <a:t>pe</a:t>
            </a:r>
            <a:r>
              <a:rPr sz="1500" spc="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ceilalţi.</a:t>
            </a:r>
            <a:endParaRPr sz="1500">
              <a:latin typeface="Comic Sans MS"/>
              <a:cs typeface="Comic Sans MS"/>
            </a:endParaRPr>
          </a:p>
          <a:p>
            <a:pPr marL="462280" algn="ctr">
              <a:lnSpc>
                <a:spcPct val="100000"/>
              </a:lnSpc>
            </a:pPr>
            <a:r>
              <a:rPr sz="1500" dirty="0">
                <a:latin typeface="Comic Sans MS"/>
                <a:cs typeface="Comic Sans MS"/>
              </a:rPr>
              <a:t>De </a:t>
            </a:r>
            <a:r>
              <a:rPr sz="1500" spc="-5" dirty="0">
                <a:latin typeface="Comic Sans MS"/>
                <a:cs typeface="Comic Sans MS"/>
              </a:rPr>
              <a:t>cele </a:t>
            </a:r>
            <a:r>
              <a:rPr sz="1500" dirty="0">
                <a:latin typeface="Comic Sans MS"/>
                <a:cs typeface="Comic Sans MS"/>
              </a:rPr>
              <a:t>mai multe ori, </a:t>
            </a:r>
            <a:r>
              <a:rPr sz="1500" spc="-10" dirty="0">
                <a:latin typeface="Comic Sans MS"/>
                <a:cs typeface="Comic Sans MS"/>
              </a:rPr>
              <a:t>cei</a:t>
            </a:r>
            <a:r>
              <a:rPr sz="1500" dirty="0">
                <a:latin typeface="Comic Sans MS"/>
                <a:cs typeface="Comic Sans MS"/>
              </a:rPr>
              <a:t> care</a:t>
            </a:r>
            <a:endParaRPr sz="1500">
              <a:latin typeface="Comic Sans MS"/>
              <a:cs typeface="Comic Sans MS"/>
            </a:endParaRPr>
          </a:p>
          <a:p>
            <a:pPr marL="30480" marR="17780" algn="ctr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Comic Sans MS"/>
                <a:cs typeface="Comic Sans MS"/>
              </a:rPr>
              <a:t>hărţuiesc </a:t>
            </a:r>
            <a:r>
              <a:rPr sz="1500" dirty="0">
                <a:latin typeface="Comic Sans MS"/>
                <a:cs typeface="Comic Sans MS"/>
              </a:rPr>
              <a:t>au fost </a:t>
            </a:r>
            <a:r>
              <a:rPr sz="1500" spc="-5" dirty="0">
                <a:latin typeface="Comic Sans MS"/>
                <a:cs typeface="Comic Sans MS"/>
              </a:rPr>
              <a:t>hărţuiţi </a:t>
            </a:r>
            <a:r>
              <a:rPr sz="1500" dirty="0">
                <a:latin typeface="Comic Sans MS"/>
                <a:cs typeface="Comic Sans MS"/>
              </a:rPr>
              <a:t>sau sunt </a:t>
            </a:r>
            <a:r>
              <a:rPr sz="1500" spc="-5" dirty="0">
                <a:latin typeface="Comic Sans MS"/>
                <a:cs typeface="Comic Sans MS"/>
              </a:rPr>
              <a:t>ei înşişi  </a:t>
            </a:r>
            <a:r>
              <a:rPr sz="1500" dirty="0">
                <a:latin typeface="Comic Sans MS"/>
                <a:cs typeface="Comic Sans MS"/>
              </a:rPr>
              <a:t>hărţuiţi </a:t>
            </a:r>
            <a:r>
              <a:rPr sz="1500" spc="-5" dirty="0">
                <a:latin typeface="Comic Sans MS"/>
                <a:cs typeface="Comic Sans MS"/>
              </a:rPr>
              <a:t>de colegi, de</a:t>
            </a:r>
            <a:r>
              <a:rPr sz="1500" spc="2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familie.</a:t>
            </a:r>
            <a:endParaRPr sz="1500">
              <a:latin typeface="Comic Sans MS"/>
              <a:cs typeface="Comic Sans MS"/>
            </a:endParaRPr>
          </a:p>
          <a:p>
            <a:pPr marL="12700" marR="5080" indent="800100">
              <a:lnSpc>
                <a:spcPct val="100000"/>
              </a:lnSpc>
            </a:pP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Se 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spune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că </a:t>
            </a:r>
            <a:r>
              <a:rPr sz="1500" b="1" spc="-10" dirty="0">
                <a:solidFill>
                  <a:srgbClr val="08938A"/>
                </a:solidFill>
                <a:latin typeface="Comic Sans MS"/>
                <a:cs typeface="Comic Sans MS"/>
              </a:rPr>
              <a:t>atunci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când eşti  nefericit, ai nevoie 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să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vezi </a:t>
            </a:r>
            <a:r>
              <a:rPr sz="1500" b="1" dirty="0">
                <a:solidFill>
                  <a:srgbClr val="08938A"/>
                </a:solidFill>
                <a:latin typeface="Comic Sans MS"/>
                <a:cs typeface="Comic Sans MS"/>
              </a:rPr>
              <a:t>pe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cineva</a:t>
            </a:r>
            <a:r>
              <a:rPr sz="1500" b="1" spc="-35" dirty="0">
                <a:solidFill>
                  <a:srgbClr val="08938A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mai</a:t>
            </a:r>
            <a:endParaRPr sz="1500">
              <a:latin typeface="Comic Sans MS"/>
              <a:cs typeface="Comic Sans MS"/>
            </a:endParaRPr>
          </a:p>
          <a:p>
            <a:pPr marL="960119" algn="just">
              <a:lnSpc>
                <a:spcPct val="100000"/>
              </a:lnSpc>
            </a:pP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nefericit </a:t>
            </a:r>
            <a:r>
              <a:rPr sz="1500" b="1" spc="-10" dirty="0">
                <a:solidFill>
                  <a:srgbClr val="08938A"/>
                </a:solidFill>
                <a:latin typeface="Comic Sans MS"/>
                <a:cs typeface="Comic Sans MS"/>
              </a:rPr>
              <a:t>decât</a:t>
            </a:r>
            <a:r>
              <a:rPr sz="1500" b="1" spc="30" dirty="0">
                <a:solidFill>
                  <a:srgbClr val="08938A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08938A"/>
                </a:solidFill>
                <a:latin typeface="Comic Sans MS"/>
                <a:cs typeface="Comic Sans MS"/>
              </a:rPr>
              <a:t>tine.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8475" y="304622"/>
            <a:ext cx="13404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DF6666"/>
                </a:solidFill>
              </a:rPr>
              <a:t>C</a:t>
            </a:r>
            <a:r>
              <a:rPr sz="2900" spc="5" dirty="0">
                <a:solidFill>
                  <a:srgbClr val="DF6666"/>
                </a:solidFill>
              </a:rPr>
              <a:t>a</a:t>
            </a:r>
            <a:r>
              <a:rPr sz="2900" dirty="0">
                <a:solidFill>
                  <a:srgbClr val="DF6666"/>
                </a:solidFill>
              </a:rPr>
              <a:t>uz</a:t>
            </a:r>
            <a:r>
              <a:rPr sz="2900" spc="5" dirty="0">
                <a:solidFill>
                  <a:srgbClr val="DF6666"/>
                </a:solidFill>
              </a:rPr>
              <a:t>e</a:t>
            </a:r>
            <a:r>
              <a:rPr sz="2900" dirty="0">
                <a:solidFill>
                  <a:srgbClr val="DF6666"/>
                </a:solidFill>
              </a:rPr>
              <a:t>?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6"/>
            <a:ext cx="822960" cy="5143500"/>
            <a:chOff x="0" y="126"/>
            <a:chExt cx="822960" cy="5143500"/>
          </a:xfrm>
        </p:grpSpPr>
        <p:sp>
          <p:nvSpPr>
            <p:cNvPr id="4" name="object 4"/>
            <p:cNvSpPr/>
            <p:nvPr/>
          </p:nvSpPr>
          <p:spPr>
            <a:xfrm>
              <a:off x="117347" y="3048"/>
              <a:ext cx="144145" cy="5140960"/>
            </a:xfrm>
            <a:custGeom>
              <a:avLst/>
              <a:gdLst/>
              <a:ahLst/>
              <a:cxnLst/>
              <a:rect l="l" t="t" r="r" b="b"/>
              <a:pathLst>
                <a:path w="144145" h="5140960">
                  <a:moveTo>
                    <a:pt x="0" y="0"/>
                  </a:moveTo>
                  <a:lnTo>
                    <a:pt x="182" y="5119819"/>
                  </a:lnTo>
                  <a:lnTo>
                    <a:pt x="19354" y="5140451"/>
                  </a:lnTo>
                  <a:lnTo>
                    <a:pt x="21894" y="5140451"/>
                  </a:lnTo>
                  <a:lnTo>
                    <a:pt x="55449" y="5091172"/>
                  </a:lnTo>
                  <a:lnTo>
                    <a:pt x="70838" y="5031334"/>
                  </a:lnTo>
                  <a:lnTo>
                    <a:pt x="84747" y="4949596"/>
                  </a:lnTo>
                  <a:lnTo>
                    <a:pt x="89876" y="4910432"/>
                  </a:lnTo>
                  <a:lnTo>
                    <a:pt x="94654" y="4868403"/>
                  </a:lnTo>
                  <a:lnTo>
                    <a:pt x="99073" y="4823760"/>
                  </a:lnTo>
                  <a:lnTo>
                    <a:pt x="103126" y="4776756"/>
                  </a:lnTo>
                  <a:lnTo>
                    <a:pt x="106807" y="4727644"/>
                  </a:lnTo>
                  <a:lnTo>
                    <a:pt x="110107" y="4676676"/>
                  </a:lnTo>
                  <a:lnTo>
                    <a:pt x="113021" y="4624104"/>
                  </a:lnTo>
                  <a:lnTo>
                    <a:pt x="115540" y="4570182"/>
                  </a:lnTo>
                  <a:lnTo>
                    <a:pt x="117658" y="4515161"/>
                  </a:lnTo>
                  <a:lnTo>
                    <a:pt x="119368" y="4459295"/>
                  </a:lnTo>
                  <a:lnTo>
                    <a:pt x="120662" y="4402836"/>
                  </a:lnTo>
                  <a:lnTo>
                    <a:pt x="121493" y="4349603"/>
                  </a:lnTo>
                  <a:lnTo>
                    <a:pt x="121955" y="4296499"/>
                  </a:lnTo>
                  <a:lnTo>
                    <a:pt x="122068" y="4243544"/>
                  </a:lnTo>
                  <a:lnTo>
                    <a:pt x="121850" y="4190759"/>
                  </a:lnTo>
                  <a:lnTo>
                    <a:pt x="121320" y="4138165"/>
                  </a:lnTo>
                  <a:lnTo>
                    <a:pt x="120499" y="4085784"/>
                  </a:lnTo>
                  <a:lnTo>
                    <a:pt x="119405" y="4033635"/>
                  </a:lnTo>
                  <a:lnTo>
                    <a:pt x="116476" y="3930121"/>
                  </a:lnTo>
                  <a:lnTo>
                    <a:pt x="112687" y="3827791"/>
                  </a:lnTo>
                  <a:lnTo>
                    <a:pt x="108190" y="3726811"/>
                  </a:lnTo>
                  <a:lnTo>
                    <a:pt x="103141" y="3627351"/>
                  </a:lnTo>
                  <a:lnTo>
                    <a:pt x="92000" y="3433656"/>
                  </a:lnTo>
                  <a:lnTo>
                    <a:pt x="80466" y="3246589"/>
                  </a:lnTo>
                  <a:lnTo>
                    <a:pt x="75029" y="3150921"/>
                  </a:lnTo>
                  <a:lnTo>
                    <a:pt x="70035" y="3053267"/>
                  </a:lnTo>
                  <a:lnTo>
                    <a:pt x="65525" y="2953827"/>
                  </a:lnTo>
                  <a:lnTo>
                    <a:pt x="61544" y="2852798"/>
                  </a:lnTo>
                  <a:lnTo>
                    <a:pt x="58135" y="2750377"/>
                  </a:lnTo>
                  <a:lnTo>
                    <a:pt x="55340" y="2646764"/>
                  </a:lnTo>
                  <a:lnTo>
                    <a:pt x="53203" y="2542155"/>
                  </a:lnTo>
                  <a:lnTo>
                    <a:pt x="51766" y="2436749"/>
                  </a:lnTo>
                  <a:lnTo>
                    <a:pt x="51074" y="2330743"/>
                  </a:lnTo>
                  <a:lnTo>
                    <a:pt x="51169" y="2224336"/>
                  </a:lnTo>
                  <a:lnTo>
                    <a:pt x="52095" y="2117725"/>
                  </a:lnTo>
                  <a:lnTo>
                    <a:pt x="52968" y="2061560"/>
                  </a:lnTo>
                  <a:lnTo>
                    <a:pt x="54115" y="2006311"/>
                  </a:lnTo>
                  <a:lnTo>
                    <a:pt x="55522" y="1951935"/>
                  </a:lnTo>
                  <a:lnTo>
                    <a:pt x="57178" y="1898392"/>
                  </a:lnTo>
                  <a:lnTo>
                    <a:pt x="61188" y="1793646"/>
                  </a:lnTo>
                  <a:lnTo>
                    <a:pt x="66048" y="1691750"/>
                  </a:lnTo>
                  <a:lnTo>
                    <a:pt x="71661" y="1592382"/>
                  </a:lnTo>
                  <a:lnTo>
                    <a:pt x="77931" y="1495219"/>
                  </a:lnTo>
                  <a:lnTo>
                    <a:pt x="84762" y="1399938"/>
                  </a:lnTo>
                  <a:lnTo>
                    <a:pt x="97066" y="1244346"/>
                  </a:lnTo>
                  <a:lnTo>
                    <a:pt x="121383" y="976356"/>
                  </a:lnTo>
                  <a:lnTo>
                    <a:pt x="125486" y="927983"/>
                  </a:lnTo>
                  <a:lnTo>
                    <a:pt x="129382" y="878755"/>
                  </a:lnTo>
                  <a:lnTo>
                    <a:pt x="132987" y="828751"/>
                  </a:lnTo>
                  <a:lnTo>
                    <a:pt x="136218" y="778046"/>
                  </a:lnTo>
                  <a:lnTo>
                    <a:pt x="138992" y="726718"/>
                  </a:lnTo>
                  <a:lnTo>
                    <a:pt x="141225" y="674843"/>
                  </a:lnTo>
                  <a:lnTo>
                    <a:pt x="142835" y="622500"/>
                  </a:lnTo>
                  <a:lnTo>
                    <a:pt x="143737" y="569764"/>
                  </a:lnTo>
                  <a:lnTo>
                    <a:pt x="143850" y="516712"/>
                  </a:lnTo>
                  <a:lnTo>
                    <a:pt x="143089" y="463423"/>
                  </a:lnTo>
                  <a:lnTo>
                    <a:pt x="141372" y="409972"/>
                  </a:lnTo>
                  <a:lnTo>
                    <a:pt x="138614" y="356437"/>
                  </a:lnTo>
                  <a:lnTo>
                    <a:pt x="134734" y="302894"/>
                  </a:lnTo>
                  <a:lnTo>
                    <a:pt x="124042" y="210684"/>
                  </a:lnTo>
                  <a:lnTo>
                    <a:pt x="110762" y="147138"/>
                  </a:lnTo>
                  <a:lnTo>
                    <a:pt x="95886" y="104982"/>
                  </a:lnTo>
                  <a:lnTo>
                    <a:pt x="65303" y="55752"/>
                  </a:lnTo>
                  <a:lnTo>
                    <a:pt x="32780" y="20065"/>
                  </a:lnTo>
                  <a:lnTo>
                    <a:pt x="16409" y="8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6"/>
              <a:ext cx="164465" cy="5143500"/>
            </a:xfrm>
            <a:custGeom>
              <a:avLst/>
              <a:gdLst/>
              <a:ahLst/>
              <a:cxnLst/>
              <a:rect l="l" t="t" r="r" b="b"/>
              <a:pathLst>
                <a:path w="164465" h="5143500">
                  <a:moveTo>
                    <a:pt x="138658" y="0"/>
                  </a:moveTo>
                  <a:lnTo>
                    <a:pt x="0" y="0"/>
                  </a:lnTo>
                  <a:lnTo>
                    <a:pt x="0" y="5143188"/>
                  </a:lnTo>
                  <a:lnTo>
                    <a:pt x="147955" y="5143188"/>
                  </a:lnTo>
                  <a:lnTo>
                    <a:pt x="151606" y="5111149"/>
                  </a:lnTo>
                  <a:lnTo>
                    <a:pt x="154992" y="5070248"/>
                  </a:lnTo>
                  <a:lnTo>
                    <a:pt x="158018" y="5018740"/>
                  </a:lnTo>
                  <a:lnTo>
                    <a:pt x="160591" y="4954879"/>
                  </a:lnTo>
                  <a:lnTo>
                    <a:pt x="162113" y="4900857"/>
                  </a:lnTo>
                  <a:lnTo>
                    <a:pt x="163217" y="4846843"/>
                  </a:lnTo>
                  <a:lnTo>
                    <a:pt x="163933" y="4792906"/>
                  </a:lnTo>
                  <a:lnTo>
                    <a:pt x="164289" y="4739115"/>
                  </a:lnTo>
                  <a:lnTo>
                    <a:pt x="164314" y="4685538"/>
                  </a:lnTo>
                  <a:lnTo>
                    <a:pt x="164039" y="4632245"/>
                  </a:lnTo>
                  <a:lnTo>
                    <a:pt x="162704" y="4526783"/>
                  </a:lnTo>
                  <a:lnTo>
                    <a:pt x="160518" y="4423279"/>
                  </a:lnTo>
                  <a:lnTo>
                    <a:pt x="157715" y="4322285"/>
                  </a:lnTo>
                  <a:lnTo>
                    <a:pt x="141619" y="3845417"/>
                  </a:lnTo>
                  <a:lnTo>
                    <a:pt x="135064" y="3605769"/>
                  </a:lnTo>
                  <a:lnTo>
                    <a:pt x="130842" y="3405120"/>
                  </a:lnTo>
                  <a:lnTo>
                    <a:pt x="128455" y="3247873"/>
                  </a:lnTo>
                  <a:lnTo>
                    <a:pt x="126869" y="3083722"/>
                  </a:lnTo>
                  <a:lnTo>
                    <a:pt x="126169" y="2923358"/>
                  </a:lnTo>
                  <a:lnTo>
                    <a:pt x="126291" y="2716118"/>
                  </a:lnTo>
                  <a:lnTo>
                    <a:pt x="127470" y="2510803"/>
                  </a:lnTo>
                  <a:lnTo>
                    <a:pt x="130256" y="2258818"/>
                  </a:lnTo>
                  <a:lnTo>
                    <a:pt x="134296" y="2014351"/>
                  </a:lnTo>
                  <a:lnTo>
                    <a:pt x="150167" y="1290236"/>
                  </a:lnTo>
                  <a:lnTo>
                    <a:pt x="153285" y="1083096"/>
                  </a:lnTo>
                  <a:lnTo>
                    <a:pt x="154766" y="924591"/>
                  </a:lnTo>
                  <a:lnTo>
                    <a:pt x="155307" y="763929"/>
                  </a:lnTo>
                  <a:lnTo>
                    <a:pt x="155055" y="655864"/>
                  </a:lnTo>
                  <a:lnTo>
                    <a:pt x="154196" y="541907"/>
                  </a:lnTo>
                  <a:lnTo>
                    <a:pt x="152628" y="424537"/>
                  </a:lnTo>
                  <a:lnTo>
                    <a:pt x="150396" y="311723"/>
                  </a:lnTo>
                  <a:lnTo>
                    <a:pt x="147526" y="205716"/>
                  </a:lnTo>
                  <a:lnTo>
                    <a:pt x="144045" y="108763"/>
                  </a:lnTo>
                  <a:lnTo>
                    <a:pt x="142084" y="64385"/>
                  </a:lnTo>
                  <a:lnTo>
                    <a:pt x="138658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40" y="372618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203" y="0"/>
                  </a:moveTo>
                  <a:lnTo>
                    <a:pt x="7848" y="0"/>
                  </a:lnTo>
                  <a:lnTo>
                    <a:pt x="0" y="7747"/>
                  </a:lnTo>
                  <a:lnTo>
                    <a:pt x="0" y="27178"/>
                  </a:lnTo>
                  <a:lnTo>
                    <a:pt x="7848" y="35052"/>
                  </a:lnTo>
                  <a:lnTo>
                    <a:pt x="27203" y="35052"/>
                  </a:lnTo>
                  <a:lnTo>
                    <a:pt x="35052" y="27178"/>
                  </a:lnTo>
                  <a:lnTo>
                    <a:pt x="35052" y="7747"/>
                  </a:lnTo>
                  <a:close/>
                </a:path>
              </a:pathLst>
            </a:custGeom>
            <a:solidFill>
              <a:srgbClr val="5F7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789" y="3866387"/>
              <a:ext cx="245338" cy="1066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932" y="3512819"/>
              <a:ext cx="605155" cy="601980"/>
            </a:xfrm>
            <a:custGeom>
              <a:avLst/>
              <a:gdLst/>
              <a:ahLst/>
              <a:cxnLst/>
              <a:rect l="l" t="t" r="r" b="b"/>
              <a:pathLst>
                <a:path w="605155" h="601979">
                  <a:moveTo>
                    <a:pt x="426720" y="221107"/>
                  </a:moveTo>
                  <a:lnTo>
                    <a:pt x="418871" y="213360"/>
                  </a:lnTo>
                  <a:lnTo>
                    <a:pt x="399542" y="213360"/>
                  </a:lnTo>
                  <a:lnTo>
                    <a:pt x="391693" y="221107"/>
                  </a:lnTo>
                  <a:lnTo>
                    <a:pt x="391693" y="240538"/>
                  </a:lnTo>
                  <a:lnTo>
                    <a:pt x="399542" y="248412"/>
                  </a:lnTo>
                  <a:lnTo>
                    <a:pt x="418871" y="248412"/>
                  </a:lnTo>
                  <a:lnTo>
                    <a:pt x="426720" y="240538"/>
                  </a:lnTo>
                  <a:lnTo>
                    <a:pt x="426720" y="221107"/>
                  </a:lnTo>
                  <a:close/>
                </a:path>
                <a:path w="605155" h="601979">
                  <a:moveTo>
                    <a:pt x="605002" y="300990"/>
                  </a:moveTo>
                  <a:lnTo>
                    <a:pt x="603554" y="283337"/>
                  </a:lnTo>
                  <a:lnTo>
                    <a:pt x="601014" y="252387"/>
                  </a:lnTo>
                  <a:lnTo>
                    <a:pt x="589495" y="206197"/>
                  </a:lnTo>
                  <a:lnTo>
                    <a:pt x="577253" y="177546"/>
                  </a:lnTo>
                  <a:lnTo>
                    <a:pt x="571068" y="163055"/>
                  </a:lnTo>
                  <a:lnTo>
                    <a:pt x="546379" y="123609"/>
                  </a:lnTo>
                  <a:lnTo>
                    <a:pt x="516064" y="88493"/>
                  </a:lnTo>
                  <a:lnTo>
                    <a:pt x="480771" y="58331"/>
                  </a:lnTo>
                  <a:lnTo>
                    <a:pt x="461975" y="46697"/>
                  </a:lnTo>
                  <a:lnTo>
                    <a:pt x="461975" y="230505"/>
                  </a:lnTo>
                  <a:lnTo>
                    <a:pt x="461975" y="326517"/>
                  </a:lnTo>
                  <a:lnTo>
                    <a:pt x="461975" y="336296"/>
                  </a:lnTo>
                  <a:lnTo>
                    <a:pt x="453821" y="386384"/>
                  </a:lnTo>
                  <a:lnTo>
                    <a:pt x="431152" y="429945"/>
                  </a:lnTo>
                  <a:lnTo>
                    <a:pt x="396608" y="464337"/>
                  </a:lnTo>
                  <a:lnTo>
                    <a:pt x="352844" y="486918"/>
                  </a:lnTo>
                  <a:lnTo>
                    <a:pt x="302501" y="495033"/>
                  </a:lnTo>
                  <a:lnTo>
                    <a:pt x="252107" y="486918"/>
                  </a:lnTo>
                  <a:lnTo>
                    <a:pt x="208305" y="464337"/>
                  </a:lnTo>
                  <a:lnTo>
                    <a:pt x="173748" y="429945"/>
                  </a:lnTo>
                  <a:lnTo>
                    <a:pt x="151066" y="386384"/>
                  </a:lnTo>
                  <a:lnTo>
                    <a:pt x="142925" y="336296"/>
                  </a:lnTo>
                  <a:lnTo>
                    <a:pt x="142925" y="326517"/>
                  </a:lnTo>
                  <a:lnTo>
                    <a:pt x="150876" y="318643"/>
                  </a:lnTo>
                  <a:lnTo>
                    <a:pt x="454025" y="318643"/>
                  </a:lnTo>
                  <a:lnTo>
                    <a:pt x="461975" y="326517"/>
                  </a:lnTo>
                  <a:lnTo>
                    <a:pt x="461975" y="230505"/>
                  </a:lnTo>
                  <a:lnTo>
                    <a:pt x="457784" y="251091"/>
                  </a:lnTo>
                  <a:lnTo>
                    <a:pt x="446392" y="267881"/>
                  </a:lnTo>
                  <a:lnTo>
                    <a:pt x="429501" y="279196"/>
                  </a:lnTo>
                  <a:lnTo>
                    <a:pt x="408851" y="283337"/>
                  </a:lnTo>
                  <a:lnTo>
                    <a:pt x="393217" y="281012"/>
                  </a:lnTo>
                  <a:lnTo>
                    <a:pt x="379260" y="274408"/>
                  </a:lnTo>
                  <a:lnTo>
                    <a:pt x="367804" y="264109"/>
                  </a:lnTo>
                  <a:lnTo>
                    <a:pt x="359689" y="250698"/>
                  </a:lnTo>
                  <a:lnTo>
                    <a:pt x="355879" y="235458"/>
                  </a:lnTo>
                  <a:lnTo>
                    <a:pt x="356666" y="220116"/>
                  </a:lnTo>
                  <a:lnTo>
                    <a:pt x="379450" y="186334"/>
                  </a:lnTo>
                  <a:lnTo>
                    <a:pt x="408851" y="177546"/>
                  </a:lnTo>
                  <a:lnTo>
                    <a:pt x="415696" y="177546"/>
                  </a:lnTo>
                  <a:lnTo>
                    <a:pt x="453021" y="201041"/>
                  </a:lnTo>
                  <a:lnTo>
                    <a:pt x="461975" y="230505"/>
                  </a:lnTo>
                  <a:lnTo>
                    <a:pt x="461975" y="46697"/>
                  </a:lnTo>
                  <a:lnTo>
                    <a:pt x="441121" y="33769"/>
                  </a:lnTo>
                  <a:lnTo>
                    <a:pt x="397776" y="15430"/>
                  </a:lnTo>
                  <a:lnTo>
                    <a:pt x="351345" y="3975"/>
                  </a:lnTo>
                  <a:lnTo>
                    <a:pt x="302501" y="0"/>
                  </a:lnTo>
                  <a:lnTo>
                    <a:pt x="253644" y="3975"/>
                  </a:lnTo>
                  <a:lnTo>
                    <a:pt x="249008" y="5130"/>
                  </a:lnTo>
                  <a:lnTo>
                    <a:pt x="249008" y="225437"/>
                  </a:lnTo>
                  <a:lnTo>
                    <a:pt x="248234" y="240779"/>
                  </a:lnTo>
                  <a:lnTo>
                    <a:pt x="225501" y="274561"/>
                  </a:lnTo>
                  <a:lnTo>
                    <a:pt x="196138" y="283337"/>
                  </a:lnTo>
                  <a:lnTo>
                    <a:pt x="189268" y="283337"/>
                  </a:lnTo>
                  <a:lnTo>
                    <a:pt x="151879" y="259867"/>
                  </a:lnTo>
                  <a:lnTo>
                    <a:pt x="142925" y="230505"/>
                  </a:lnTo>
                  <a:lnTo>
                    <a:pt x="147142" y="209854"/>
                  </a:lnTo>
                  <a:lnTo>
                    <a:pt x="158546" y="193027"/>
                  </a:lnTo>
                  <a:lnTo>
                    <a:pt x="175450" y="181698"/>
                  </a:lnTo>
                  <a:lnTo>
                    <a:pt x="196176" y="177546"/>
                  </a:lnTo>
                  <a:lnTo>
                    <a:pt x="211721" y="179882"/>
                  </a:lnTo>
                  <a:lnTo>
                    <a:pt x="225640" y="186486"/>
                  </a:lnTo>
                  <a:lnTo>
                    <a:pt x="237083" y="196786"/>
                  </a:lnTo>
                  <a:lnTo>
                    <a:pt x="245211" y="210185"/>
                  </a:lnTo>
                  <a:lnTo>
                    <a:pt x="249008" y="225437"/>
                  </a:lnTo>
                  <a:lnTo>
                    <a:pt x="249008" y="5130"/>
                  </a:lnTo>
                  <a:lnTo>
                    <a:pt x="207213" y="15430"/>
                  </a:lnTo>
                  <a:lnTo>
                    <a:pt x="163868" y="33769"/>
                  </a:lnTo>
                  <a:lnTo>
                    <a:pt x="124218" y="58331"/>
                  </a:lnTo>
                  <a:lnTo>
                    <a:pt x="88925" y="88493"/>
                  </a:lnTo>
                  <a:lnTo>
                    <a:pt x="58610" y="123609"/>
                  </a:lnTo>
                  <a:lnTo>
                    <a:pt x="33921" y="163055"/>
                  </a:lnTo>
                  <a:lnTo>
                    <a:pt x="15494" y="206197"/>
                  </a:lnTo>
                  <a:lnTo>
                    <a:pt x="3975" y="252387"/>
                  </a:lnTo>
                  <a:lnTo>
                    <a:pt x="0" y="300990"/>
                  </a:lnTo>
                  <a:lnTo>
                    <a:pt x="3975" y="349605"/>
                  </a:lnTo>
                  <a:lnTo>
                    <a:pt x="15494" y="395782"/>
                  </a:lnTo>
                  <a:lnTo>
                    <a:pt x="33921" y="438912"/>
                  </a:lnTo>
                  <a:lnTo>
                    <a:pt x="58610" y="478358"/>
                  </a:lnTo>
                  <a:lnTo>
                    <a:pt x="88925" y="513473"/>
                  </a:lnTo>
                  <a:lnTo>
                    <a:pt x="124218" y="543636"/>
                  </a:lnTo>
                  <a:lnTo>
                    <a:pt x="163868" y="568198"/>
                  </a:lnTo>
                  <a:lnTo>
                    <a:pt x="207213" y="586524"/>
                  </a:lnTo>
                  <a:lnTo>
                    <a:pt x="253644" y="597979"/>
                  </a:lnTo>
                  <a:lnTo>
                    <a:pt x="302501" y="601941"/>
                  </a:lnTo>
                  <a:lnTo>
                    <a:pt x="351320" y="597979"/>
                  </a:lnTo>
                  <a:lnTo>
                    <a:pt x="397738" y="586524"/>
                  </a:lnTo>
                  <a:lnTo>
                    <a:pt x="441083" y="568198"/>
                  </a:lnTo>
                  <a:lnTo>
                    <a:pt x="480720" y="543636"/>
                  </a:lnTo>
                  <a:lnTo>
                    <a:pt x="516026" y="513473"/>
                  </a:lnTo>
                  <a:lnTo>
                    <a:pt x="531952" y="495033"/>
                  </a:lnTo>
                  <a:lnTo>
                    <a:pt x="546354" y="478358"/>
                  </a:lnTo>
                  <a:lnTo>
                    <a:pt x="571042" y="438912"/>
                  </a:lnTo>
                  <a:lnTo>
                    <a:pt x="589483" y="395782"/>
                  </a:lnTo>
                  <a:lnTo>
                    <a:pt x="601014" y="349605"/>
                  </a:lnTo>
                  <a:lnTo>
                    <a:pt x="603554" y="318643"/>
                  </a:lnTo>
                  <a:lnTo>
                    <a:pt x="605002" y="300990"/>
                  </a:lnTo>
                  <a:close/>
                </a:path>
              </a:pathLst>
            </a:custGeom>
            <a:solidFill>
              <a:srgbClr val="5F7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9947" y="272237"/>
            <a:ext cx="4400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70" dirty="0"/>
              <a:t>Tipuri </a:t>
            </a:r>
            <a:r>
              <a:rPr sz="3600" spc="130" dirty="0"/>
              <a:t>de</a:t>
            </a:r>
            <a:r>
              <a:rPr sz="3600" spc="-325" dirty="0"/>
              <a:t> </a:t>
            </a:r>
            <a:r>
              <a:rPr sz="3600" spc="225" dirty="0"/>
              <a:t>bullying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5335524" y="3851147"/>
            <a:ext cx="452120" cy="472440"/>
          </a:xfrm>
          <a:custGeom>
            <a:avLst/>
            <a:gdLst/>
            <a:ahLst/>
            <a:cxnLst/>
            <a:rect l="l" t="t" r="r" b="b"/>
            <a:pathLst>
              <a:path w="452120" h="472439">
                <a:moveTo>
                  <a:pt x="263652" y="438365"/>
                </a:moveTo>
                <a:lnTo>
                  <a:pt x="257556" y="434555"/>
                </a:lnTo>
                <a:lnTo>
                  <a:pt x="133604" y="434555"/>
                </a:lnTo>
                <a:lnTo>
                  <a:pt x="117208" y="431228"/>
                </a:lnTo>
                <a:lnTo>
                  <a:pt x="103314" y="422109"/>
                </a:lnTo>
                <a:lnTo>
                  <a:pt x="93027" y="408495"/>
                </a:lnTo>
                <a:lnTo>
                  <a:pt x="87503" y="391668"/>
                </a:lnTo>
                <a:lnTo>
                  <a:pt x="0" y="391668"/>
                </a:lnTo>
                <a:lnTo>
                  <a:pt x="0" y="432028"/>
                </a:lnTo>
                <a:lnTo>
                  <a:pt x="3175" y="447408"/>
                </a:lnTo>
                <a:lnTo>
                  <a:pt x="11709" y="460298"/>
                </a:lnTo>
                <a:lnTo>
                  <a:pt x="24104" y="469150"/>
                </a:lnTo>
                <a:lnTo>
                  <a:pt x="38862" y="472440"/>
                </a:lnTo>
                <a:lnTo>
                  <a:pt x="224790" y="472440"/>
                </a:lnTo>
                <a:lnTo>
                  <a:pt x="238709" y="469963"/>
                </a:lnTo>
                <a:lnTo>
                  <a:pt x="250596" y="462978"/>
                </a:lnTo>
                <a:lnTo>
                  <a:pt x="259283" y="452208"/>
                </a:lnTo>
                <a:lnTo>
                  <a:pt x="263652" y="438365"/>
                </a:lnTo>
                <a:close/>
              </a:path>
              <a:path w="452120" h="472439">
                <a:moveTo>
                  <a:pt x="263652" y="42278"/>
                </a:moveTo>
                <a:lnTo>
                  <a:pt x="260464" y="25933"/>
                </a:lnTo>
                <a:lnTo>
                  <a:pt x="251929" y="12484"/>
                </a:lnTo>
                <a:lnTo>
                  <a:pt x="239534" y="3365"/>
                </a:lnTo>
                <a:lnTo>
                  <a:pt x="224790" y="0"/>
                </a:lnTo>
                <a:lnTo>
                  <a:pt x="38862" y="0"/>
                </a:lnTo>
                <a:lnTo>
                  <a:pt x="24104" y="3365"/>
                </a:lnTo>
                <a:lnTo>
                  <a:pt x="11709" y="12484"/>
                </a:lnTo>
                <a:lnTo>
                  <a:pt x="3175" y="25933"/>
                </a:lnTo>
                <a:lnTo>
                  <a:pt x="0" y="42278"/>
                </a:lnTo>
                <a:lnTo>
                  <a:pt x="0" y="56388"/>
                </a:lnTo>
                <a:lnTo>
                  <a:pt x="263652" y="56388"/>
                </a:lnTo>
                <a:lnTo>
                  <a:pt x="263652" y="42278"/>
                </a:lnTo>
                <a:close/>
              </a:path>
              <a:path w="452120" h="472439">
                <a:moveTo>
                  <a:pt x="266700" y="82334"/>
                </a:moveTo>
                <a:lnTo>
                  <a:pt x="3048" y="82334"/>
                </a:lnTo>
                <a:lnTo>
                  <a:pt x="3048" y="364236"/>
                </a:lnTo>
                <a:lnTo>
                  <a:pt x="96139" y="364236"/>
                </a:lnTo>
                <a:lnTo>
                  <a:pt x="100393" y="354444"/>
                </a:lnTo>
                <a:lnTo>
                  <a:pt x="107353" y="346456"/>
                </a:lnTo>
                <a:lnTo>
                  <a:pt x="116586" y="340626"/>
                </a:lnTo>
                <a:lnTo>
                  <a:pt x="127635" y="337312"/>
                </a:lnTo>
                <a:lnTo>
                  <a:pt x="47752" y="252755"/>
                </a:lnTo>
                <a:lnTo>
                  <a:pt x="37528" y="236537"/>
                </a:lnTo>
                <a:lnTo>
                  <a:pt x="34124" y="218147"/>
                </a:lnTo>
                <a:lnTo>
                  <a:pt x="37528" y="199758"/>
                </a:lnTo>
                <a:lnTo>
                  <a:pt x="70967" y="170218"/>
                </a:lnTo>
                <a:lnTo>
                  <a:pt x="80518" y="169456"/>
                </a:lnTo>
                <a:lnTo>
                  <a:pt x="90004" y="170218"/>
                </a:lnTo>
                <a:lnTo>
                  <a:pt x="98742" y="172656"/>
                </a:lnTo>
                <a:lnTo>
                  <a:pt x="106807" y="177012"/>
                </a:lnTo>
                <a:lnTo>
                  <a:pt x="114300" y="183527"/>
                </a:lnTo>
                <a:lnTo>
                  <a:pt x="139700" y="210451"/>
                </a:lnTo>
                <a:lnTo>
                  <a:pt x="140970" y="204063"/>
                </a:lnTo>
                <a:lnTo>
                  <a:pt x="173710" y="179362"/>
                </a:lnTo>
                <a:lnTo>
                  <a:pt x="183261" y="178409"/>
                </a:lnTo>
                <a:lnTo>
                  <a:pt x="184137" y="168859"/>
                </a:lnTo>
                <a:lnTo>
                  <a:pt x="212153" y="132308"/>
                </a:lnTo>
                <a:lnTo>
                  <a:pt x="230378" y="128460"/>
                </a:lnTo>
                <a:lnTo>
                  <a:pt x="237617" y="128460"/>
                </a:lnTo>
                <a:lnTo>
                  <a:pt x="244856" y="131025"/>
                </a:lnTo>
                <a:lnTo>
                  <a:pt x="250952" y="133578"/>
                </a:lnTo>
                <a:lnTo>
                  <a:pt x="253365" y="125895"/>
                </a:lnTo>
                <a:lnTo>
                  <a:pt x="257048" y="119468"/>
                </a:lnTo>
                <a:lnTo>
                  <a:pt x="266700" y="109220"/>
                </a:lnTo>
                <a:lnTo>
                  <a:pt x="266700" y="82334"/>
                </a:lnTo>
                <a:close/>
              </a:path>
              <a:path w="452120" h="472439">
                <a:moveTo>
                  <a:pt x="451700" y="335991"/>
                </a:moveTo>
                <a:lnTo>
                  <a:pt x="448729" y="320154"/>
                </a:lnTo>
                <a:lnTo>
                  <a:pt x="439801" y="306120"/>
                </a:lnTo>
                <a:lnTo>
                  <a:pt x="424053" y="288226"/>
                </a:lnTo>
                <a:lnTo>
                  <a:pt x="419417" y="276529"/>
                </a:lnTo>
                <a:lnTo>
                  <a:pt x="399796" y="240919"/>
                </a:lnTo>
                <a:lnTo>
                  <a:pt x="377888" y="206781"/>
                </a:lnTo>
                <a:lnTo>
                  <a:pt x="308610" y="132257"/>
                </a:lnTo>
                <a:lnTo>
                  <a:pt x="299212" y="126492"/>
                </a:lnTo>
                <a:lnTo>
                  <a:pt x="289179" y="126492"/>
                </a:lnTo>
                <a:lnTo>
                  <a:pt x="284226" y="128435"/>
                </a:lnTo>
                <a:lnTo>
                  <a:pt x="280670" y="132257"/>
                </a:lnTo>
                <a:lnTo>
                  <a:pt x="276593" y="138811"/>
                </a:lnTo>
                <a:lnTo>
                  <a:pt x="275234" y="146316"/>
                </a:lnTo>
                <a:lnTo>
                  <a:pt x="276593" y="153835"/>
                </a:lnTo>
                <a:lnTo>
                  <a:pt x="280670" y="160375"/>
                </a:lnTo>
                <a:lnTo>
                  <a:pt x="294005" y="175704"/>
                </a:lnTo>
                <a:lnTo>
                  <a:pt x="298831" y="179565"/>
                </a:lnTo>
                <a:lnTo>
                  <a:pt x="298831" y="189788"/>
                </a:lnTo>
                <a:lnTo>
                  <a:pt x="294005" y="193636"/>
                </a:lnTo>
                <a:lnTo>
                  <a:pt x="292227" y="196202"/>
                </a:lnTo>
                <a:lnTo>
                  <a:pt x="288925" y="197459"/>
                </a:lnTo>
                <a:lnTo>
                  <a:pt x="281813" y="197459"/>
                </a:lnTo>
                <a:lnTo>
                  <a:pt x="278257" y="196202"/>
                </a:lnTo>
                <a:lnTo>
                  <a:pt x="239395" y="155257"/>
                </a:lnTo>
                <a:lnTo>
                  <a:pt x="234442" y="153352"/>
                </a:lnTo>
                <a:lnTo>
                  <a:pt x="224409" y="153352"/>
                </a:lnTo>
                <a:lnTo>
                  <a:pt x="219329" y="155257"/>
                </a:lnTo>
                <a:lnTo>
                  <a:pt x="215011" y="159118"/>
                </a:lnTo>
                <a:lnTo>
                  <a:pt x="210934" y="165684"/>
                </a:lnTo>
                <a:lnTo>
                  <a:pt x="209575" y="173329"/>
                </a:lnTo>
                <a:lnTo>
                  <a:pt x="210934" y="181216"/>
                </a:lnTo>
                <a:lnTo>
                  <a:pt x="215011" y="188493"/>
                </a:lnTo>
                <a:lnTo>
                  <a:pt x="220091" y="196862"/>
                </a:lnTo>
                <a:lnTo>
                  <a:pt x="231089" y="210248"/>
                </a:lnTo>
                <a:lnTo>
                  <a:pt x="241630" y="222669"/>
                </a:lnTo>
                <a:lnTo>
                  <a:pt x="245364" y="228130"/>
                </a:lnTo>
                <a:lnTo>
                  <a:pt x="250317" y="233248"/>
                </a:lnTo>
                <a:lnTo>
                  <a:pt x="250317" y="242214"/>
                </a:lnTo>
                <a:lnTo>
                  <a:pt x="245364" y="247319"/>
                </a:lnTo>
                <a:lnTo>
                  <a:pt x="243586" y="249885"/>
                </a:lnTo>
                <a:lnTo>
                  <a:pt x="240284" y="251142"/>
                </a:lnTo>
                <a:lnTo>
                  <a:pt x="233553" y="251142"/>
                </a:lnTo>
                <a:lnTo>
                  <a:pt x="230251" y="249885"/>
                </a:lnTo>
                <a:lnTo>
                  <a:pt x="228346" y="247319"/>
                </a:lnTo>
                <a:lnTo>
                  <a:pt x="190754" y="207683"/>
                </a:lnTo>
                <a:lnTo>
                  <a:pt x="185801" y="205778"/>
                </a:lnTo>
                <a:lnTo>
                  <a:pt x="176149" y="205778"/>
                </a:lnTo>
                <a:lnTo>
                  <a:pt x="171323" y="207683"/>
                </a:lnTo>
                <a:lnTo>
                  <a:pt x="167640" y="211531"/>
                </a:lnTo>
                <a:lnTo>
                  <a:pt x="162852" y="218821"/>
                </a:lnTo>
                <a:lnTo>
                  <a:pt x="161251" y="226707"/>
                </a:lnTo>
                <a:lnTo>
                  <a:pt x="162852" y="234353"/>
                </a:lnTo>
                <a:lnTo>
                  <a:pt x="167640" y="240919"/>
                </a:lnTo>
                <a:lnTo>
                  <a:pt x="205359" y="280555"/>
                </a:lnTo>
                <a:lnTo>
                  <a:pt x="205359" y="289483"/>
                </a:lnTo>
                <a:lnTo>
                  <a:pt x="197993" y="297154"/>
                </a:lnTo>
                <a:lnTo>
                  <a:pt x="194691" y="298450"/>
                </a:lnTo>
                <a:lnTo>
                  <a:pt x="187960" y="298450"/>
                </a:lnTo>
                <a:lnTo>
                  <a:pt x="184658" y="297154"/>
                </a:lnTo>
                <a:lnTo>
                  <a:pt x="93472" y="202565"/>
                </a:lnTo>
                <a:lnTo>
                  <a:pt x="89916" y="198107"/>
                </a:lnTo>
                <a:lnTo>
                  <a:pt x="84963" y="195872"/>
                </a:lnTo>
                <a:lnTo>
                  <a:pt x="75311" y="195872"/>
                </a:lnTo>
                <a:lnTo>
                  <a:pt x="70358" y="198107"/>
                </a:lnTo>
                <a:lnTo>
                  <a:pt x="66802" y="202565"/>
                </a:lnTo>
                <a:lnTo>
                  <a:pt x="62649" y="209118"/>
                </a:lnTo>
                <a:lnTo>
                  <a:pt x="61277" y="216636"/>
                </a:lnTo>
                <a:lnTo>
                  <a:pt x="62649" y="224142"/>
                </a:lnTo>
                <a:lnTo>
                  <a:pt x="66802" y="230682"/>
                </a:lnTo>
                <a:lnTo>
                  <a:pt x="190754" y="363651"/>
                </a:lnTo>
                <a:lnTo>
                  <a:pt x="134874" y="363651"/>
                </a:lnTo>
                <a:lnTo>
                  <a:pt x="127203" y="365417"/>
                </a:lnTo>
                <a:lnTo>
                  <a:pt x="120992" y="370052"/>
                </a:lnTo>
                <a:lnTo>
                  <a:pt x="116827" y="376593"/>
                </a:lnTo>
                <a:lnTo>
                  <a:pt x="115316" y="384098"/>
                </a:lnTo>
                <a:lnTo>
                  <a:pt x="116827" y="392341"/>
                </a:lnTo>
                <a:lnTo>
                  <a:pt x="120992" y="399262"/>
                </a:lnTo>
                <a:lnTo>
                  <a:pt x="127203" y="404037"/>
                </a:lnTo>
                <a:lnTo>
                  <a:pt x="134874" y="405803"/>
                </a:lnTo>
                <a:lnTo>
                  <a:pt x="269748" y="405803"/>
                </a:lnTo>
                <a:lnTo>
                  <a:pt x="277025" y="412356"/>
                </a:lnTo>
                <a:lnTo>
                  <a:pt x="309880" y="444157"/>
                </a:lnTo>
                <a:lnTo>
                  <a:pt x="337820" y="455676"/>
                </a:lnTo>
                <a:lnTo>
                  <a:pt x="345478" y="454964"/>
                </a:lnTo>
                <a:lnTo>
                  <a:pt x="439801" y="364909"/>
                </a:lnTo>
                <a:lnTo>
                  <a:pt x="448729" y="351586"/>
                </a:lnTo>
                <a:lnTo>
                  <a:pt x="451700" y="335991"/>
                </a:lnTo>
                <a:close/>
              </a:path>
            </a:pathLst>
          </a:custGeom>
          <a:solidFill>
            <a:srgbClr val="5F7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923788" y="3258311"/>
            <a:ext cx="414655" cy="437515"/>
            <a:chOff x="5923788" y="3258311"/>
            <a:chExt cx="414655" cy="437515"/>
          </a:xfrm>
        </p:grpSpPr>
        <p:sp>
          <p:nvSpPr>
            <p:cNvPr id="12" name="object 12"/>
            <p:cNvSpPr/>
            <p:nvPr/>
          </p:nvSpPr>
          <p:spPr>
            <a:xfrm>
              <a:off x="6053328" y="3419855"/>
              <a:ext cx="155448" cy="89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23788" y="3258311"/>
              <a:ext cx="414655" cy="437515"/>
            </a:xfrm>
            <a:custGeom>
              <a:avLst/>
              <a:gdLst/>
              <a:ahLst/>
              <a:cxnLst/>
              <a:rect l="l" t="t" r="r" b="b"/>
              <a:pathLst>
                <a:path w="414654" h="437514">
                  <a:moveTo>
                    <a:pt x="207263" y="0"/>
                  </a:moveTo>
                  <a:lnTo>
                    <a:pt x="159953" y="5472"/>
                  </a:lnTo>
                  <a:lnTo>
                    <a:pt x="116410" y="21041"/>
                  </a:lnTo>
                  <a:lnTo>
                    <a:pt x="77915" y="45436"/>
                  </a:lnTo>
                  <a:lnTo>
                    <a:pt x="45746" y="77387"/>
                  </a:lnTo>
                  <a:lnTo>
                    <a:pt x="21184" y="115623"/>
                  </a:lnTo>
                  <a:lnTo>
                    <a:pt x="5509" y="158873"/>
                  </a:lnTo>
                  <a:lnTo>
                    <a:pt x="0" y="205867"/>
                  </a:lnTo>
                  <a:lnTo>
                    <a:pt x="4990" y="250350"/>
                  </a:lnTo>
                  <a:lnTo>
                    <a:pt x="19446" y="292084"/>
                  </a:lnTo>
                  <a:lnTo>
                    <a:pt x="42594" y="329793"/>
                  </a:lnTo>
                  <a:lnTo>
                    <a:pt x="73660" y="362203"/>
                  </a:lnTo>
                  <a:lnTo>
                    <a:pt x="73660" y="429006"/>
                  </a:lnTo>
                  <a:lnTo>
                    <a:pt x="75819" y="433069"/>
                  </a:lnTo>
                  <a:lnTo>
                    <a:pt x="79375" y="435482"/>
                  </a:lnTo>
                  <a:lnTo>
                    <a:pt x="81407" y="436753"/>
                  </a:lnTo>
                  <a:lnTo>
                    <a:pt x="83565" y="437388"/>
                  </a:lnTo>
                  <a:lnTo>
                    <a:pt x="87629" y="437388"/>
                  </a:lnTo>
                  <a:lnTo>
                    <a:pt x="89535" y="436879"/>
                  </a:lnTo>
                  <a:lnTo>
                    <a:pt x="151511" y="403351"/>
                  </a:lnTo>
                  <a:lnTo>
                    <a:pt x="260411" y="403351"/>
                  </a:lnTo>
                  <a:lnTo>
                    <a:pt x="298117" y="389979"/>
                  </a:lnTo>
                  <a:lnTo>
                    <a:pt x="336612" y="365758"/>
                  </a:lnTo>
                  <a:lnTo>
                    <a:pt x="368781" y="333996"/>
                  </a:lnTo>
                  <a:lnTo>
                    <a:pt x="393343" y="295934"/>
                  </a:lnTo>
                  <a:lnTo>
                    <a:pt x="398152" y="282701"/>
                  </a:lnTo>
                  <a:lnTo>
                    <a:pt x="82296" y="282701"/>
                  </a:lnTo>
                  <a:lnTo>
                    <a:pt x="78739" y="281050"/>
                  </a:lnTo>
                  <a:lnTo>
                    <a:pt x="76453" y="278003"/>
                  </a:lnTo>
                  <a:lnTo>
                    <a:pt x="72771" y="273303"/>
                  </a:lnTo>
                  <a:lnTo>
                    <a:pt x="72771" y="266700"/>
                  </a:lnTo>
                  <a:lnTo>
                    <a:pt x="173575" y="133731"/>
                  </a:lnTo>
                  <a:lnTo>
                    <a:pt x="175640" y="130937"/>
                  </a:lnTo>
                  <a:lnTo>
                    <a:pt x="178815" y="129286"/>
                  </a:lnTo>
                  <a:lnTo>
                    <a:pt x="182245" y="129031"/>
                  </a:lnTo>
                  <a:lnTo>
                    <a:pt x="398202" y="129031"/>
                  </a:lnTo>
                  <a:lnTo>
                    <a:pt x="393343" y="115623"/>
                  </a:lnTo>
                  <a:lnTo>
                    <a:pt x="368781" y="77387"/>
                  </a:lnTo>
                  <a:lnTo>
                    <a:pt x="336612" y="45436"/>
                  </a:lnTo>
                  <a:lnTo>
                    <a:pt x="298117" y="21041"/>
                  </a:lnTo>
                  <a:lnTo>
                    <a:pt x="254574" y="5472"/>
                  </a:lnTo>
                  <a:lnTo>
                    <a:pt x="207263" y="0"/>
                  </a:lnTo>
                  <a:close/>
                </a:path>
                <a:path w="414654" h="437514">
                  <a:moveTo>
                    <a:pt x="260411" y="403351"/>
                  </a:moveTo>
                  <a:lnTo>
                    <a:pt x="151511" y="403351"/>
                  </a:lnTo>
                  <a:lnTo>
                    <a:pt x="165223" y="406612"/>
                  </a:lnTo>
                  <a:lnTo>
                    <a:pt x="179101" y="408955"/>
                  </a:lnTo>
                  <a:lnTo>
                    <a:pt x="193123" y="410370"/>
                  </a:lnTo>
                  <a:lnTo>
                    <a:pt x="207263" y="410844"/>
                  </a:lnTo>
                  <a:lnTo>
                    <a:pt x="254574" y="405422"/>
                  </a:lnTo>
                  <a:lnTo>
                    <a:pt x="260411" y="403351"/>
                  </a:lnTo>
                  <a:close/>
                </a:path>
                <a:path w="414654" h="437514">
                  <a:moveTo>
                    <a:pt x="180594" y="234314"/>
                  </a:moveTo>
                  <a:lnTo>
                    <a:pt x="91186" y="281431"/>
                  </a:lnTo>
                  <a:lnTo>
                    <a:pt x="89535" y="282321"/>
                  </a:lnTo>
                  <a:lnTo>
                    <a:pt x="87629" y="282701"/>
                  </a:lnTo>
                  <a:lnTo>
                    <a:pt x="228473" y="282701"/>
                  </a:lnTo>
                  <a:lnTo>
                    <a:pt x="225298" y="281431"/>
                  </a:lnTo>
                  <a:lnTo>
                    <a:pt x="180594" y="234314"/>
                  </a:lnTo>
                  <a:close/>
                </a:path>
                <a:path w="414654" h="437514">
                  <a:moveTo>
                    <a:pt x="398202" y="129031"/>
                  </a:moveTo>
                  <a:lnTo>
                    <a:pt x="332359" y="129031"/>
                  </a:lnTo>
                  <a:lnTo>
                    <a:pt x="335788" y="130682"/>
                  </a:lnTo>
                  <a:lnTo>
                    <a:pt x="338297" y="133857"/>
                  </a:lnTo>
                  <a:lnTo>
                    <a:pt x="341757" y="138430"/>
                  </a:lnTo>
                  <a:lnTo>
                    <a:pt x="341757" y="145161"/>
                  </a:lnTo>
                  <a:lnTo>
                    <a:pt x="238633" y="281178"/>
                  </a:lnTo>
                  <a:lnTo>
                    <a:pt x="235076" y="282701"/>
                  </a:lnTo>
                  <a:lnTo>
                    <a:pt x="398152" y="282701"/>
                  </a:lnTo>
                  <a:lnTo>
                    <a:pt x="409018" y="252811"/>
                  </a:lnTo>
                  <a:lnTo>
                    <a:pt x="414527" y="205867"/>
                  </a:lnTo>
                  <a:lnTo>
                    <a:pt x="409018" y="158873"/>
                  </a:lnTo>
                  <a:lnTo>
                    <a:pt x="398202" y="129031"/>
                  </a:lnTo>
                  <a:close/>
                </a:path>
                <a:path w="414654" h="437514">
                  <a:moveTo>
                    <a:pt x="326898" y="129031"/>
                  </a:moveTo>
                  <a:lnTo>
                    <a:pt x="186309" y="129031"/>
                  </a:lnTo>
                  <a:lnTo>
                    <a:pt x="189357" y="130301"/>
                  </a:lnTo>
                  <a:lnTo>
                    <a:pt x="191515" y="132714"/>
                  </a:lnTo>
                  <a:lnTo>
                    <a:pt x="233934" y="177419"/>
                  </a:lnTo>
                  <a:lnTo>
                    <a:pt x="323214" y="130429"/>
                  </a:lnTo>
                  <a:lnTo>
                    <a:pt x="324992" y="129412"/>
                  </a:lnTo>
                  <a:lnTo>
                    <a:pt x="326898" y="129031"/>
                  </a:lnTo>
                  <a:close/>
                </a:path>
              </a:pathLst>
            </a:custGeom>
            <a:solidFill>
              <a:srgbClr val="5F7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923788" y="3869435"/>
            <a:ext cx="414655" cy="436245"/>
          </a:xfrm>
          <a:custGeom>
            <a:avLst/>
            <a:gdLst/>
            <a:ahLst/>
            <a:cxnLst/>
            <a:rect l="l" t="t" r="r" b="b"/>
            <a:pathLst>
              <a:path w="414654" h="436245">
                <a:moveTo>
                  <a:pt x="338328" y="80365"/>
                </a:moveTo>
                <a:lnTo>
                  <a:pt x="329628" y="78562"/>
                </a:lnTo>
                <a:lnTo>
                  <a:pt x="321068" y="77279"/>
                </a:lnTo>
                <a:lnTo>
                  <a:pt x="312623" y="76492"/>
                </a:lnTo>
                <a:lnTo>
                  <a:pt x="297434" y="76225"/>
                </a:lnTo>
                <a:lnTo>
                  <a:pt x="290703" y="76746"/>
                </a:lnTo>
                <a:lnTo>
                  <a:pt x="247027" y="92875"/>
                </a:lnTo>
                <a:lnTo>
                  <a:pt x="232918" y="127660"/>
                </a:lnTo>
                <a:lnTo>
                  <a:pt x="232918" y="198501"/>
                </a:lnTo>
                <a:lnTo>
                  <a:pt x="227584" y="204241"/>
                </a:lnTo>
                <a:lnTo>
                  <a:pt x="196596" y="204241"/>
                </a:lnTo>
                <a:lnTo>
                  <a:pt x="196596" y="229768"/>
                </a:lnTo>
                <a:lnTo>
                  <a:pt x="227584" y="229768"/>
                </a:lnTo>
                <a:lnTo>
                  <a:pt x="232918" y="235483"/>
                </a:lnTo>
                <a:lnTo>
                  <a:pt x="232918" y="435864"/>
                </a:lnTo>
                <a:lnTo>
                  <a:pt x="269367" y="435864"/>
                </a:lnTo>
                <a:lnTo>
                  <a:pt x="269367" y="235483"/>
                </a:lnTo>
                <a:lnTo>
                  <a:pt x="274828" y="229768"/>
                </a:lnTo>
                <a:lnTo>
                  <a:pt x="320548" y="229768"/>
                </a:lnTo>
                <a:lnTo>
                  <a:pt x="326644" y="204241"/>
                </a:lnTo>
                <a:lnTo>
                  <a:pt x="274828" y="204241"/>
                </a:lnTo>
                <a:lnTo>
                  <a:pt x="269367" y="198501"/>
                </a:lnTo>
                <a:lnTo>
                  <a:pt x="269367" y="150596"/>
                </a:lnTo>
                <a:lnTo>
                  <a:pt x="271716" y="135864"/>
                </a:lnTo>
                <a:lnTo>
                  <a:pt x="304419" y="110591"/>
                </a:lnTo>
                <a:lnTo>
                  <a:pt x="312547" y="109588"/>
                </a:lnTo>
                <a:lnTo>
                  <a:pt x="322707" y="109588"/>
                </a:lnTo>
                <a:lnTo>
                  <a:pt x="328676" y="110451"/>
                </a:lnTo>
                <a:lnTo>
                  <a:pt x="333883" y="111556"/>
                </a:lnTo>
                <a:lnTo>
                  <a:pt x="338328" y="80365"/>
                </a:lnTo>
                <a:close/>
              </a:path>
              <a:path w="414654" h="436245">
                <a:moveTo>
                  <a:pt x="414528" y="63855"/>
                </a:moveTo>
                <a:lnTo>
                  <a:pt x="409727" y="39027"/>
                </a:lnTo>
                <a:lnTo>
                  <a:pt x="396697" y="18732"/>
                </a:lnTo>
                <a:lnTo>
                  <a:pt x="377393" y="5029"/>
                </a:lnTo>
                <a:lnTo>
                  <a:pt x="353822" y="0"/>
                </a:lnTo>
                <a:lnTo>
                  <a:pt x="60706" y="0"/>
                </a:lnTo>
                <a:lnTo>
                  <a:pt x="37122" y="5029"/>
                </a:lnTo>
                <a:lnTo>
                  <a:pt x="17818" y="18732"/>
                </a:lnTo>
                <a:lnTo>
                  <a:pt x="4787" y="39027"/>
                </a:lnTo>
                <a:lnTo>
                  <a:pt x="0" y="63855"/>
                </a:lnTo>
                <a:lnTo>
                  <a:pt x="0" y="371983"/>
                </a:lnTo>
                <a:lnTo>
                  <a:pt x="4787" y="396836"/>
                </a:lnTo>
                <a:lnTo>
                  <a:pt x="17818" y="417144"/>
                </a:lnTo>
                <a:lnTo>
                  <a:pt x="37122" y="430847"/>
                </a:lnTo>
                <a:lnTo>
                  <a:pt x="60706" y="435864"/>
                </a:lnTo>
                <a:lnTo>
                  <a:pt x="208153" y="435864"/>
                </a:lnTo>
                <a:lnTo>
                  <a:pt x="208153" y="255397"/>
                </a:lnTo>
                <a:lnTo>
                  <a:pt x="177038" y="255397"/>
                </a:lnTo>
                <a:lnTo>
                  <a:pt x="171704" y="249656"/>
                </a:lnTo>
                <a:lnTo>
                  <a:pt x="171704" y="184492"/>
                </a:lnTo>
                <a:lnTo>
                  <a:pt x="177038" y="178752"/>
                </a:lnTo>
                <a:lnTo>
                  <a:pt x="208153" y="178752"/>
                </a:lnTo>
                <a:lnTo>
                  <a:pt x="208153" y="133426"/>
                </a:lnTo>
                <a:lnTo>
                  <a:pt x="226656" y="77482"/>
                </a:lnTo>
                <a:lnTo>
                  <a:pt x="280035" y="52628"/>
                </a:lnTo>
                <a:lnTo>
                  <a:pt x="295529" y="50825"/>
                </a:lnTo>
                <a:lnTo>
                  <a:pt x="303403" y="50825"/>
                </a:lnTo>
                <a:lnTo>
                  <a:pt x="341757" y="55270"/>
                </a:lnTo>
                <a:lnTo>
                  <a:pt x="364363" y="66484"/>
                </a:lnTo>
                <a:lnTo>
                  <a:pt x="354965" y="132740"/>
                </a:lnTo>
                <a:lnTo>
                  <a:pt x="353060" y="135890"/>
                </a:lnTo>
                <a:lnTo>
                  <a:pt x="347980" y="139509"/>
                </a:lnTo>
                <a:lnTo>
                  <a:pt x="345948" y="140081"/>
                </a:lnTo>
                <a:lnTo>
                  <a:pt x="341757" y="140081"/>
                </a:lnTo>
                <a:lnTo>
                  <a:pt x="323469" y="135204"/>
                </a:lnTo>
                <a:lnTo>
                  <a:pt x="313309" y="135204"/>
                </a:lnTo>
                <a:lnTo>
                  <a:pt x="310642" y="135407"/>
                </a:lnTo>
                <a:lnTo>
                  <a:pt x="294259" y="138315"/>
                </a:lnTo>
                <a:lnTo>
                  <a:pt x="293116" y="144780"/>
                </a:lnTo>
                <a:lnTo>
                  <a:pt x="293116" y="178752"/>
                </a:lnTo>
                <a:lnTo>
                  <a:pt x="345440" y="178752"/>
                </a:lnTo>
                <a:lnTo>
                  <a:pt x="348869" y="180581"/>
                </a:lnTo>
                <a:lnTo>
                  <a:pt x="353568" y="186753"/>
                </a:lnTo>
                <a:lnTo>
                  <a:pt x="354330" y="190804"/>
                </a:lnTo>
                <a:lnTo>
                  <a:pt x="339979" y="251396"/>
                </a:lnTo>
                <a:lnTo>
                  <a:pt x="335026" y="255371"/>
                </a:lnTo>
                <a:lnTo>
                  <a:pt x="293116" y="255371"/>
                </a:lnTo>
                <a:lnTo>
                  <a:pt x="293116" y="435864"/>
                </a:lnTo>
                <a:lnTo>
                  <a:pt x="353822" y="435864"/>
                </a:lnTo>
                <a:lnTo>
                  <a:pt x="377393" y="430834"/>
                </a:lnTo>
                <a:lnTo>
                  <a:pt x="396697" y="417131"/>
                </a:lnTo>
                <a:lnTo>
                  <a:pt x="409727" y="396811"/>
                </a:lnTo>
                <a:lnTo>
                  <a:pt x="414528" y="371983"/>
                </a:lnTo>
                <a:lnTo>
                  <a:pt x="414528" y="63855"/>
                </a:lnTo>
                <a:close/>
              </a:path>
            </a:pathLst>
          </a:custGeom>
          <a:solidFill>
            <a:srgbClr val="5F7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355335" y="3250692"/>
            <a:ext cx="414655" cy="436245"/>
            <a:chOff x="5355335" y="3250692"/>
            <a:chExt cx="414655" cy="436245"/>
          </a:xfrm>
        </p:grpSpPr>
        <p:sp>
          <p:nvSpPr>
            <p:cNvPr id="16" name="object 16"/>
            <p:cNvSpPr/>
            <p:nvPr/>
          </p:nvSpPr>
          <p:spPr>
            <a:xfrm>
              <a:off x="5467756" y="3364992"/>
              <a:ext cx="192649" cy="204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55335" y="3250692"/>
              <a:ext cx="414655" cy="436245"/>
            </a:xfrm>
            <a:custGeom>
              <a:avLst/>
              <a:gdLst/>
              <a:ahLst/>
              <a:cxnLst/>
              <a:rect l="l" t="t" r="r" b="b"/>
              <a:pathLst>
                <a:path w="414654" h="436245">
                  <a:moveTo>
                    <a:pt x="207644" y="0"/>
                  </a:moveTo>
                  <a:lnTo>
                    <a:pt x="160388" y="5787"/>
                  </a:lnTo>
                  <a:lnTo>
                    <a:pt x="116897" y="22255"/>
                  </a:lnTo>
                  <a:lnTo>
                    <a:pt x="78449" y="48065"/>
                  </a:lnTo>
                  <a:lnTo>
                    <a:pt x="46321" y="81878"/>
                  </a:lnTo>
                  <a:lnTo>
                    <a:pt x="21791" y="122353"/>
                  </a:lnTo>
                  <a:lnTo>
                    <a:pt x="6137" y="168150"/>
                  </a:lnTo>
                  <a:lnTo>
                    <a:pt x="635" y="217931"/>
                  </a:lnTo>
                  <a:lnTo>
                    <a:pt x="2309" y="244453"/>
                  </a:lnTo>
                  <a:lnTo>
                    <a:pt x="7175" y="270462"/>
                  </a:lnTo>
                  <a:lnTo>
                    <a:pt x="14993" y="295638"/>
                  </a:lnTo>
                  <a:lnTo>
                    <a:pt x="25526" y="319658"/>
                  </a:lnTo>
                  <a:lnTo>
                    <a:pt x="1015" y="419988"/>
                  </a:lnTo>
                  <a:lnTo>
                    <a:pt x="0" y="424306"/>
                  </a:lnTo>
                  <a:lnTo>
                    <a:pt x="1285" y="429021"/>
                  </a:lnTo>
                  <a:lnTo>
                    <a:pt x="6603" y="434594"/>
                  </a:lnTo>
                  <a:lnTo>
                    <a:pt x="9651" y="435863"/>
                  </a:lnTo>
                  <a:lnTo>
                    <a:pt x="13842" y="435863"/>
                  </a:lnTo>
                  <a:lnTo>
                    <a:pt x="14731" y="435736"/>
                  </a:lnTo>
                  <a:lnTo>
                    <a:pt x="15748" y="435482"/>
                  </a:lnTo>
                  <a:lnTo>
                    <a:pt x="110998" y="409701"/>
                  </a:lnTo>
                  <a:lnTo>
                    <a:pt x="304090" y="409701"/>
                  </a:lnTo>
                  <a:lnTo>
                    <a:pt x="336737" y="387758"/>
                  </a:lnTo>
                  <a:lnTo>
                    <a:pt x="368851" y="353932"/>
                  </a:lnTo>
                  <a:lnTo>
                    <a:pt x="374765" y="344169"/>
                  </a:lnTo>
                  <a:lnTo>
                    <a:pt x="264922" y="344169"/>
                  </a:lnTo>
                  <a:lnTo>
                    <a:pt x="230004" y="337478"/>
                  </a:lnTo>
                  <a:lnTo>
                    <a:pt x="167838" y="300664"/>
                  </a:lnTo>
                  <a:lnTo>
                    <a:pt x="121640" y="249164"/>
                  </a:lnTo>
                  <a:lnTo>
                    <a:pt x="97297" y="203152"/>
                  </a:lnTo>
                  <a:lnTo>
                    <a:pt x="87933" y="152687"/>
                  </a:lnTo>
                  <a:lnTo>
                    <a:pt x="107441" y="106806"/>
                  </a:lnTo>
                  <a:lnTo>
                    <a:pt x="116040" y="99071"/>
                  </a:lnTo>
                  <a:lnTo>
                    <a:pt x="124793" y="93694"/>
                  </a:lnTo>
                  <a:lnTo>
                    <a:pt x="133570" y="90554"/>
                  </a:lnTo>
                  <a:lnTo>
                    <a:pt x="142239" y="89534"/>
                  </a:lnTo>
                  <a:lnTo>
                    <a:pt x="373490" y="89534"/>
                  </a:lnTo>
                  <a:lnTo>
                    <a:pt x="368851" y="81878"/>
                  </a:lnTo>
                  <a:lnTo>
                    <a:pt x="336737" y="48065"/>
                  </a:lnTo>
                  <a:lnTo>
                    <a:pt x="298311" y="22255"/>
                  </a:lnTo>
                  <a:lnTo>
                    <a:pt x="254854" y="5787"/>
                  </a:lnTo>
                  <a:lnTo>
                    <a:pt x="207644" y="0"/>
                  </a:lnTo>
                  <a:close/>
                </a:path>
                <a:path w="414654" h="436245">
                  <a:moveTo>
                    <a:pt x="304090" y="409701"/>
                  </a:moveTo>
                  <a:lnTo>
                    <a:pt x="110998" y="409701"/>
                  </a:lnTo>
                  <a:lnTo>
                    <a:pt x="133832" y="420808"/>
                  </a:lnTo>
                  <a:lnTo>
                    <a:pt x="157749" y="429021"/>
                  </a:lnTo>
                  <a:lnTo>
                    <a:pt x="182453" y="434115"/>
                  </a:lnTo>
                  <a:lnTo>
                    <a:pt x="207644" y="435863"/>
                  </a:lnTo>
                  <a:lnTo>
                    <a:pt x="254854" y="430070"/>
                  </a:lnTo>
                  <a:lnTo>
                    <a:pt x="298311" y="413586"/>
                  </a:lnTo>
                  <a:lnTo>
                    <a:pt x="304090" y="409701"/>
                  </a:lnTo>
                  <a:close/>
                </a:path>
                <a:path w="414654" h="436245">
                  <a:moveTo>
                    <a:pt x="413221" y="229743"/>
                  </a:moveTo>
                  <a:lnTo>
                    <a:pt x="272034" y="229743"/>
                  </a:lnTo>
                  <a:lnTo>
                    <a:pt x="286220" y="232860"/>
                  </a:lnTo>
                  <a:lnTo>
                    <a:pt x="299037" y="240299"/>
                  </a:lnTo>
                  <a:lnTo>
                    <a:pt x="309592" y="249191"/>
                  </a:lnTo>
                  <a:lnTo>
                    <a:pt x="316991" y="256666"/>
                  </a:lnTo>
                  <a:lnTo>
                    <a:pt x="326451" y="270926"/>
                  </a:lnTo>
                  <a:lnTo>
                    <a:pt x="329612" y="287591"/>
                  </a:lnTo>
                  <a:lnTo>
                    <a:pt x="325510" y="305494"/>
                  </a:lnTo>
                  <a:lnTo>
                    <a:pt x="290290" y="339391"/>
                  </a:lnTo>
                  <a:lnTo>
                    <a:pt x="264922" y="344169"/>
                  </a:lnTo>
                  <a:lnTo>
                    <a:pt x="374765" y="344169"/>
                  </a:lnTo>
                  <a:lnTo>
                    <a:pt x="393374" y="313455"/>
                  </a:lnTo>
                  <a:lnTo>
                    <a:pt x="409026" y="267673"/>
                  </a:lnTo>
                  <a:lnTo>
                    <a:pt x="413221" y="229743"/>
                  </a:lnTo>
                  <a:close/>
                </a:path>
                <a:path w="414654" h="436245">
                  <a:moveTo>
                    <a:pt x="373490" y="89534"/>
                  </a:moveTo>
                  <a:lnTo>
                    <a:pt x="142239" y="89534"/>
                  </a:lnTo>
                  <a:lnTo>
                    <a:pt x="150098" y="90402"/>
                  </a:lnTo>
                  <a:lnTo>
                    <a:pt x="157575" y="92948"/>
                  </a:lnTo>
                  <a:lnTo>
                    <a:pt x="192182" y="132191"/>
                  </a:lnTo>
                  <a:lnTo>
                    <a:pt x="196211" y="153017"/>
                  </a:lnTo>
                  <a:lnTo>
                    <a:pt x="185927" y="174497"/>
                  </a:lnTo>
                  <a:lnTo>
                    <a:pt x="182879" y="177672"/>
                  </a:lnTo>
                  <a:lnTo>
                    <a:pt x="177164" y="182244"/>
                  </a:lnTo>
                  <a:lnTo>
                    <a:pt x="172085" y="186435"/>
                  </a:lnTo>
                  <a:lnTo>
                    <a:pt x="168910" y="188849"/>
                  </a:lnTo>
                  <a:lnTo>
                    <a:pt x="165988" y="191134"/>
                  </a:lnTo>
                  <a:lnTo>
                    <a:pt x="164718" y="192405"/>
                  </a:lnTo>
                  <a:lnTo>
                    <a:pt x="167380" y="198413"/>
                  </a:lnTo>
                  <a:lnTo>
                    <a:pt x="193293" y="232918"/>
                  </a:lnTo>
                  <a:lnTo>
                    <a:pt x="226601" y="259564"/>
                  </a:lnTo>
                  <a:lnTo>
                    <a:pt x="233425" y="262000"/>
                  </a:lnTo>
                  <a:lnTo>
                    <a:pt x="233679" y="262000"/>
                  </a:lnTo>
                  <a:lnTo>
                    <a:pt x="233044" y="261619"/>
                  </a:lnTo>
                  <a:lnTo>
                    <a:pt x="237616" y="255396"/>
                  </a:lnTo>
                  <a:lnTo>
                    <a:pt x="272034" y="229743"/>
                  </a:lnTo>
                  <a:lnTo>
                    <a:pt x="413221" y="229743"/>
                  </a:lnTo>
                  <a:lnTo>
                    <a:pt x="414527" y="217931"/>
                  </a:lnTo>
                  <a:lnTo>
                    <a:pt x="409026" y="168150"/>
                  </a:lnTo>
                  <a:lnTo>
                    <a:pt x="393374" y="122353"/>
                  </a:lnTo>
                  <a:lnTo>
                    <a:pt x="373490" y="89534"/>
                  </a:lnTo>
                  <a:close/>
                </a:path>
              </a:pathLst>
            </a:custGeom>
            <a:solidFill>
              <a:srgbClr val="5F7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84124" y="1315338"/>
            <a:ext cx="821690" cy="826135"/>
          </a:xfrm>
          <a:custGeom>
            <a:avLst/>
            <a:gdLst/>
            <a:ahLst/>
            <a:cxnLst/>
            <a:rect l="l" t="t" r="r" b="b"/>
            <a:pathLst>
              <a:path w="821690" h="826135">
                <a:moveTo>
                  <a:pt x="519531" y="46863"/>
                </a:moveTo>
                <a:lnTo>
                  <a:pt x="508914" y="27279"/>
                </a:lnTo>
                <a:lnTo>
                  <a:pt x="493953" y="12534"/>
                </a:lnTo>
                <a:lnTo>
                  <a:pt x="475272" y="3238"/>
                </a:lnTo>
                <a:lnTo>
                  <a:pt x="453504" y="0"/>
                </a:lnTo>
                <a:lnTo>
                  <a:pt x="70434" y="0"/>
                </a:lnTo>
                <a:lnTo>
                  <a:pt x="43649" y="5816"/>
                </a:lnTo>
                <a:lnTo>
                  <a:pt x="21183" y="21437"/>
                </a:lnTo>
                <a:lnTo>
                  <a:pt x="5740" y="44157"/>
                </a:lnTo>
                <a:lnTo>
                  <a:pt x="0" y="71247"/>
                </a:lnTo>
                <a:lnTo>
                  <a:pt x="0" y="169418"/>
                </a:lnTo>
                <a:lnTo>
                  <a:pt x="5740" y="196240"/>
                </a:lnTo>
                <a:lnTo>
                  <a:pt x="21196" y="218211"/>
                </a:lnTo>
                <a:lnTo>
                  <a:pt x="43649" y="233057"/>
                </a:lnTo>
                <a:lnTo>
                  <a:pt x="70434" y="238506"/>
                </a:lnTo>
                <a:lnTo>
                  <a:pt x="94678" y="238506"/>
                </a:lnTo>
                <a:lnTo>
                  <a:pt x="94678" y="312166"/>
                </a:lnTo>
                <a:lnTo>
                  <a:pt x="96634" y="322148"/>
                </a:lnTo>
                <a:lnTo>
                  <a:pt x="101854" y="329844"/>
                </a:lnTo>
                <a:lnTo>
                  <a:pt x="109347" y="334797"/>
                </a:lnTo>
                <a:lnTo>
                  <a:pt x="118160" y="336550"/>
                </a:lnTo>
                <a:lnTo>
                  <a:pt x="124587" y="336550"/>
                </a:lnTo>
                <a:lnTo>
                  <a:pt x="131152" y="333883"/>
                </a:lnTo>
                <a:lnTo>
                  <a:pt x="136461" y="327787"/>
                </a:lnTo>
                <a:lnTo>
                  <a:pt x="224510" y="238506"/>
                </a:lnTo>
                <a:lnTo>
                  <a:pt x="237718" y="238506"/>
                </a:lnTo>
                <a:lnTo>
                  <a:pt x="237718" y="167259"/>
                </a:lnTo>
                <a:lnTo>
                  <a:pt x="247015" y="120218"/>
                </a:lnTo>
                <a:lnTo>
                  <a:pt x="272415" y="81965"/>
                </a:lnTo>
                <a:lnTo>
                  <a:pt x="310197" y="56273"/>
                </a:lnTo>
                <a:lnTo>
                  <a:pt x="356654" y="46863"/>
                </a:lnTo>
                <a:lnTo>
                  <a:pt x="519531" y="46863"/>
                </a:lnTo>
                <a:close/>
              </a:path>
              <a:path w="821690" h="826135">
                <a:moveTo>
                  <a:pt x="821283" y="752221"/>
                </a:moveTo>
                <a:lnTo>
                  <a:pt x="815428" y="706932"/>
                </a:lnTo>
                <a:lnTo>
                  <a:pt x="798817" y="666051"/>
                </a:lnTo>
                <a:lnTo>
                  <a:pt x="772807" y="631291"/>
                </a:lnTo>
                <a:lnTo>
                  <a:pt x="738746" y="604380"/>
                </a:lnTo>
                <a:lnTo>
                  <a:pt x="698030" y="586994"/>
                </a:lnTo>
                <a:lnTo>
                  <a:pt x="711212" y="569810"/>
                </a:lnTo>
                <a:lnTo>
                  <a:pt x="720864" y="551332"/>
                </a:lnTo>
                <a:lnTo>
                  <a:pt x="726808" y="531152"/>
                </a:lnTo>
                <a:lnTo>
                  <a:pt x="728840" y="508889"/>
                </a:lnTo>
                <a:lnTo>
                  <a:pt x="721436" y="467487"/>
                </a:lnTo>
                <a:lnTo>
                  <a:pt x="701027" y="432142"/>
                </a:lnTo>
                <a:lnTo>
                  <a:pt x="670318" y="405574"/>
                </a:lnTo>
                <a:lnTo>
                  <a:pt x="631990" y="390525"/>
                </a:lnTo>
                <a:lnTo>
                  <a:pt x="631990" y="339217"/>
                </a:lnTo>
                <a:lnTo>
                  <a:pt x="742048" y="339217"/>
                </a:lnTo>
                <a:lnTo>
                  <a:pt x="770115" y="333362"/>
                </a:lnTo>
                <a:lnTo>
                  <a:pt x="793242" y="317436"/>
                </a:lnTo>
                <a:lnTo>
                  <a:pt x="808926" y="294005"/>
                </a:lnTo>
                <a:lnTo>
                  <a:pt x="814717" y="265557"/>
                </a:lnTo>
                <a:lnTo>
                  <a:pt x="814717" y="169545"/>
                </a:lnTo>
                <a:lnTo>
                  <a:pt x="808926" y="141135"/>
                </a:lnTo>
                <a:lnTo>
                  <a:pt x="793242" y="117729"/>
                </a:lnTo>
                <a:lnTo>
                  <a:pt x="770115" y="101866"/>
                </a:lnTo>
                <a:lnTo>
                  <a:pt x="742048" y="96012"/>
                </a:lnTo>
                <a:lnTo>
                  <a:pt x="356819" y="96012"/>
                </a:lnTo>
                <a:lnTo>
                  <a:pt x="330009" y="101866"/>
                </a:lnTo>
                <a:lnTo>
                  <a:pt x="307555" y="117729"/>
                </a:lnTo>
                <a:lnTo>
                  <a:pt x="292112" y="141135"/>
                </a:lnTo>
                <a:lnTo>
                  <a:pt x="286385" y="169545"/>
                </a:lnTo>
                <a:lnTo>
                  <a:pt x="286385" y="265557"/>
                </a:lnTo>
                <a:lnTo>
                  <a:pt x="292112" y="294005"/>
                </a:lnTo>
                <a:lnTo>
                  <a:pt x="307555" y="317436"/>
                </a:lnTo>
                <a:lnTo>
                  <a:pt x="330009" y="333362"/>
                </a:lnTo>
                <a:lnTo>
                  <a:pt x="356819" y="339217"/>
                </a:lnTo>
                <a:lnTo>
                  <a:pt x="491121" y="339217"/>
                </a:lnTo>
                <a:lnTo>
                  <a:pt x="550519" y="397256"/>
                </a:lnTo>
                <a:lnTo>
                  <a:pt x="521538" y="416255"/>
                </a:lnTo>
                <a:lnTo>
                  <a:pt x="498538" y="442175"/>
                </a:lnTo>
                <a:lnTo>
                  <a:pt x="483374" y="473544"/>
                </a:lnTo>
                <a:lnTo>
                  <a:pt x="477913" y="508889"/>
                </a:lnTo>
                <a:lnTo>
                  <a:pt x="479933" y="531774"/>
                </a:lnTo>
                <a:lnTo>
                  <a:pt x="485876" y="552996"/>
                </a:lnTo>
                <a:lnTo>
                  <a:pt x="495528" y="571690"/>
                </a:lnTo>
                <a:lnTo>
                  <a:pt x="508723" y="586994"/>
                </a:lnTo>
                <a:lnTo>
                  <a:pt x="477380" y="598601"/>
                </a:lnTo>
                <a:lnTo>
                  <a:pt x="449783" y="616051"/>
                </a:lnTo>
                <a:lnTo>
                  <a:pt x="426313" y="638505"/>
                </a:lnTo>
                <a:lnTo>
                  <a:pt x="407403" y="665099"/>
                </a:lnTo>
                <a:lnTo>
                  <a:pt x="388150" y="638505"/>
                </a:lnTo>
                <a:lnTo>
                  <a:pt x="363943" y="616051"/>
                </a:lnTo>
                <a:lnTo>
                  <a:pt x="335622" y="598601"/>
                </a:lnTo>
                <a:lnTo>
                  <a:pt x="303987" y="586994"/>
                </a:lnTo>
                <a:lnTo>
                  <a:pt x="317144" y="569810"/>
                </a:lnTo>
                <a:lnTo>
                  <a:pt x="326809" y="551332"/>
                </a:lnTo>
                <a:lnTo>
                  <a:pt x="332765" y="531152"/>
                </a:lnTo>
                <a:lnTo>
                  <a:pt x="334810" y="508889"/>
                </a:lnTo>
                <a:lnTo>
                  <a:pt x="325513" y="462165"/>
                </a:lnTo>
                <a:lnTo>
                  <a:pt x="300126" y="424611"/>
                </a:lnTo>
                <a:lnTo>
                  <a:pt x="262343" y="399618"/>
                </a:lnTo>
                <a:lnTo>
                  <a:pt x="215874" y="390525"/>
                </a:lnTo>
                <a:lnTo>
                  <a:pt x="169786" y="399618"/>
                </a:lnTo>
                <a:lnTo>
                  <a:pt x="132791" y="424611"/>
                </a:lnTo>
                <a:lnTo>
                  <a:pt x="108178" y="462165"/>
                </a:lnTo>
                <a:lnTo>
                  <a:pt x="99250" y="508889"/>
                </a:lnTo>
                <a:lnTo>
                  <a:pt x="101231" y="531774"/>
                </a:lnTo>
                <a:lnTo>
                  <a:pt x="106934" y="552996"/>
                </a:lnTo>
                <a:lnTo>
                  <a:pt x="115925" y="571690"/>
                </a:lnTo>
                <a:lnTo>
                  <a:pt x="127825" y="586994"/>
                </a:lnTo>
                <a:lnTo>
                  <a:pt x="87960" y="604177"/>
                </a:lnTo>
                <a:lnTo>
                  <a:pt x="54000" y="630682"/>
                </a:lnTo>
                <a:lnTo>
                  <a:pt x="27660" y="665111"/>
                </a:lnTo>
                <a:lnTo>
                  <a:pt x="10617" y="706094"/>
                </a:lnTo>
                <a:lnTo>
                  <a:pt x="4572" y="752221"/>
                </a:lnTo>
                <a:lnTo>
                  <a:pt x="4572" y="799084"/>
                </a:lnTo>
                <a:lnTo>
                  <a:pt x="6489" y="809866"/>
                </a:lnTo>
                <a:lnTo>
                  <a:pt x="11709" y="818349"/>
                </a:lnTo>
                <a:lnTo>
                  <a:pt x="19418" y="823899"/>
                </a:lnTo>
                <a:lnTo>
                  <a:pt x="28816" y="825881"/>
                </a:lnTo>
                <a:lnTo>
                  <a:pt x="797115" y="825881"/>
                </a:lnTo>
                <a:lnTo>
                  <a:pt x="806462" y="823899"/>
                </a:lnTo>
                <a:lnTo>
                  <a:pt x="814146" y="818349"/>
                </a:lnTo>
                <a:lnTo>
                  <a:pt x="819353" y="809866"/>
                </a:lnTo>
                <a:lnTo>
                  <a:pt x="821283" y="799084"/>
                </a:lnTo>
                <a:lnTo>
                  <a:pt x="821283" y="752221"/>
                </a:lnTo>
                <a:close/>
              </a:path>
            </a:pathLst>
          </a:custGeom>
          <a:solidFill>
            <a:srgbClr val="5F7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89902" y="1334162"/>
            <a:ext cx="1324610" cy="1066165"/>
            <a:chOff x="2289902" y="1334162"/>
            <a:chExt cx="1324610" cy="1066165"/>
          </a:xfrm>
        </p:grpSpPr>
        <p:sp>
          <p:nvSpPr>
            <p:cNvPr id="20" name="object 20"/>
            <p:cNvSpPr/>
            <p:nvPr/>
          </p:nvSpPr>
          <p:spPr>
            <a:xfrm>
              <a:off x="2289902" y="1334162"/>
              <a:ext cx="1324610" cy="1066165"/>
            </a:xfrm>
            <a:custGeom>
              <a:avLst/>
              <a:gdLst/>
              <a:ahLst/>
              <a:cxnLst/>
              <a:rect l="l" t="t" r="r" b="b"/>
              <a:pathLst>
                <a:path w="1324610" h="1066164">
                  <a:moveTo>
                    <a:pt x="639629" y="0"/>
                  </a:moveTo>
                  <a:lnTo>
                    <a:pt x="595148" y="5635"/>
                  </a:lnTo>
                  <a:lnTo>
                    <a:pt x="548558" y="16659"/>
                  </a:lnTo>
                  <a:lnTo>
                    <a:pt x="500473" y="32470"/>
                  </a:lnTo>
                  <a:lnTo>
                    <a:pt x="451506" y="52466"/>
                  </a:lnTo>
                  <a:lnTo>
                    <a:pt x="402269" y="76047"/>
                  </a:lnTo>
                  <a:lnTo>
                    <a:pt x="353375" y="102612"/>
                  </a:lnTo>
                  <a:lnTo>
                    <a:pt x="305437" y="131560"/>
                  </a:lnTo>
                  <a:lnTo>
                    <a:pt x="259068" y="162288"/>
                  </a:lnTo>
                  <a:lnTo>
                    <a:pt x="214880" y="194198"/>
                  </a:lnTo>
                  <a:lnTo>
                    <a:pt x="173486" y="226686"/>
                  </a:lnTo>
                  <a:lnTo>
                    <a:pt x="135499" y="259153"/>
                  </a:lnTo>
                  <a:lnTo>
                    <a:pt x="101532" y="290997"/>
                  </a:lnTo>
                  <a:lnTo>
                    <a:pt x="72198" y="321617"/>
                  </a:lnTo>
                  <a:lnTo>
                    <a:pt x="29879" y="376781"/>
                  </a:lnTo>
                  <a:lnTo>
                    <a:pt x="12092" y="414053"/>
                  </a:lnTo>
                  <a:lnTo>
                    <a:pt x="2282" y="452958"/>
                  </a:lnTo>
                  <a:lnTo>
                    <a:pt x="0" y="493025"/>
                  </a:lnTo>
                  <a:lnTo>
                    <a:pt x="4795" y="533784"/>
                  </a:lnTo>
                  <a:lnTo>
                    <a:pt x="16218" y="574763"/>
                  </a:lnTo>
                  <a:lnTo>
                    <a:pt x="33821" y="615493"/>
                  </a:lnTo>
                  <a:lnTo>
                    <a:pt x="57153" y="655503"/>
                  </a:lnTo>
                  <a:lnTo>
                    <a:pt x="85765" y="694322"/>
                  </a:lnTo>
                  <a:lnTo>
                    <a:pt x="119208" y="731480"/>
                  </a:lnTo>
                  <a:lnTo>
                    <a:pt x="157033" y="766506"/>
                  </a:lnTo>
                  <a:lnTo>
                    <a:pt x="198789" y="798929"/>
                  </a:lnTo>
                  <a:lnTo>
                    <a:pt x="266086" y="841911"/>
                  </a:lnTo>
                  <a:lnTo>
                    <a:pt x="306925" y="864978"/>
                  </a:lnTo>
                  <a:lnTo>
                    <a:pt x="351676" y="888557"/>
                  </a:lnTo>
                  <a:lnTo>
                    <a:pt x="399676" y="912244"/>
                  </a:lnTo>
                  <a:lnTo>
                    <a:pt x="450266" y="935634"/>
                  </a:lnTo>
                  <a:lnTo>
                    <a:pt x="502783" y="958323"/>
                  </a:lnTo>
                  <a:lnTo>
                    <a:pt x="556566" y="979907"/>
                  </a:lnTo>
                  <a:lnTo>
                    <a:pt x="610954" y="999983"/>
                  </a:lnTo>
                  <a:lnTo>
                    <a:pt x="665286" y="1018145"/>
                  </a:lnTo>
                  <a:lnTo>
                    <a:pt x="718900" y="1033989"/>
                  </a:lnTo>
                  <a:lnTo>
                    <a:pt x="771135" y="1047112"/>
                  </a:lnTo>
                  <a:lnTo>
                    <a:pt x="821329" y="1057109"/>
                  </a:lnTo>
                  <a:lnTo>
                    <a:pt x="868822" y="1063576"/>
                  </a:lnTo>
                  <a:lnTo>
                    <a:pt x="912951" y="1066109"/>
                  </a:lnTo>
                  <a:lnTo>
                    <a:pt x="953056" y="1064303"/>
                  </a:lnTo>
                  <a:lnTo>
                    <a:pt x="1025722" y="1043761"/>
                  </a:lnTo>
                  <a:lnTo>
                    <a:pt x="1062694" y="1022889"/>
                  </a:lnTo>
                  <a:lnTo>
                    <a:pt x="1098946" y="995940"/>
                  </a:lnTo>
                  <a:lnTo>
                    <a:pt x="1134033" y="963718"/>
                  </a:lnTo>
                  <a:lnTo>
                    <a:pt x="1167512" y="927025"/>
                  </a:lnTo>
                  <a:lnTo>
                    <a:pt x="1198937" y="886662"/>
                  </a:lnTo>
                  <a:lnTo>
                    <a:pt x="1227865" y="843434"/>
                  </a:lnTo>
                  <a:lnTo>
                    <a:pt x="1253849" y="798141"/>
                  </a:lnTo>
                  <a:lnTo>
                    <a:pt x="1276447" y="751586"/>
                  </a:lnTo>
                  <a:lnTo>
                    <a:pt x="1295213" y="704572"/>
                  </a:lnTo>
                  <a:lnTo>
                    <a:pt x="1309703" y="657902"/>
                  </a:lnTo>
                  <a:lnTo>
                    <a:pt x="1319471" y="612377"/>
                  </a:lnTo>
                  <a:lnTo>
                    <a:pt x="1324075" y="568800"/>
                  </a:lnTo>
                  <a:lnTo>
                    <a:pt x="1323069" y="527973"/>
                  </a:lnTo>
                  <a:lnTo>
                    <a:pt x="1303772" y="458440"/>
                  </a:lnTo>
                  <a:lnTo>
                    <a:pt x="1285514" y="424197"/>
                  </a:lnTo>
                  <a:lnTo>
                    <a:pt x="1261811" y="388452"/>
                  </a:lnTo>
                  <a:lnTo>
                    <a:pt x="1233239" y="351689"/>
                  </a:lnTo>
                  <a:lnTo>
                    <a:pt x="1200377" y="314389"/>
                  </a:lnTo>
                  <a:lnTo>
                    <a:pt x="1163800" y="277033"/>
                  </a:lnTo>
                  <a:lnTo>
                    <a:pt x="1124086" y="240104"/>
                  </a:lnTo>
                  <a:lnTo>
                    <a:pt x="1081813" y="204085"/>
                  </a:lnTo>
                  <a:lnTo>
                    <a:pt x="1037557" y="169456"/>
                  </a:lnTo>
                  <a:lnTo>
                    <a:pt x="991895" y="136701"/>
                  </a:lnTo>
                  <a:lnTo>
                    <a:pt x="945405" y="106301"/>
                  </a:lnTo>
                  <a:lnTo>
                    <a:pt x="898664" y="78738"/>
                  </a:lnTo>
                  <a:lnTo>
                    <a:pt x="852249" y="54494"/>
                  </a:lnTo>
                  <a:lnTo>
                    <a:pt x="806737" y="34052"/>
                  </a:lnTo>
                  <a:lnTo>
                    <a:pt x="762705" y="17892"/>
                  </a:lnTo>
                  <a:lnTo>
                    <a:pt x="720730" y="6499"/>
                  </a:lnTo>
                  <a:lnTo>
                    <a:pt x="681389" y="353"/>
                  </a:lnTo>
                  <a:lnTo>
                    <a:pt x="639629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9500" y="1375415"/>
              <a:ext cx="1108075" cy="989965"/>
            </a:xfrm>
            <a:custGeom>
              <a:avLst/>
              <a:gdLst/>
              <a:ahLst/>
              <a:cxnLst/>
              <a:rect l="l" t="t" r="r" b="b"/>
              <a:pathLst>
                <a:path w="1108075" h="989964">
                  <a:moveTo>
                    <a:pt x="369490" y="0"/>
                  </a:moveTo>
                  <a:lnTo>
                    <a:pt x="319886" y="5180"/>
                  </a:lnTo>
                  <a:lnTo>
                    <a:pt x="272647" y="17098"/>
                  </a:lnTo>
                  <a:lnTo>
                    <a:pt x="228191" y="35152"/>
                  </a:lnTo>
                  <a:lnTo>
                    <a:pt x="186933" y="58747"/>
                  </a:lnTo>
                  <a:lnTo>
                    <a:pt x="149291" y="87283"/>
                  </a:lnTo>
                  <a:lnTo>
                    <a:pt x="115682" y="120163"/>
                  </a:lnTo>
                  <a:lnTo>
                    <a:pt x="86522" y="156788"/>
                  </a:lnTo>
                  <a:lnTo>
                    <a:pt x="62228" y="196560"/>
                  </a:lnTo>
                  <a:lnTo>
                    <a:pt x="43217" y="238881"/>
                  </a:lnTo>
                  <a:lnTo>
                    <a:pt x="22219" y="313213"/>
                  </a:lnTo>
                  <a:lnTo>
                    <a:pt x="13777" y="358073"/>
                  </a:lnTo>
                  <a:lnTo>
                    <a:pt x="7075" y="406677"/>
                  </a:lnTo>
                  <a:lnTo>
                    <a:pt x="2390" y="457985"/>
                  </a:lnTo>
                  <a:lnTo>
                    <a:pt x="0" y="510958"/>
                  </a:lnTo>
                  <a:lnTo>
                    <a:pt x="180" y="564556"/>
                  </a:lnTo>
                  <a:lnTo>
                    <a:pt x="3208" y="617741"/>
                  </a:lnTo>
                  <a:lnTo>
                    <a:pt x="9361" y="669471"/>
                  </a:lnTo>
                  <a:lnTo>
                    <a:pt x="18915" y="718709"/>
                  </a:lnTo>
                  <a:lnTo>
                    <a:pt x="32147" y="764415"/>
                  </a:lnTo>
                  <a:lnTo>
                    <a:pt x="49335" y="805549"/>
                  </a:lnTo>
                  <a:lnTo>
                    <a:pt x="70755" y="841072"/>
                  </a:lnTo>
                  <a:lnTo>
                    <a:pt x="96684" y="869944"/>
                  </a:lnTo>
                  <a:lnTo>
                    <a:pt x="159440" y="910412"/>
                  </a:lnTo>
                  <a:lnTo>
                    <a:pt x="199528" y="927808"/>
                  </a:lnTo>
                  <a:lnTo>
                    <a:pt x="244284" y="943209"/>
                  </a:lnTo>
                  <a:lnTo>
                    <a:pt x="292853" y="956539"/>
                  </a:lnTo>
                  <a:lnTo>
                    <a:pt x="344382" y="967722"/>
                  </a:lnTo>
                  <a:lnTo>
                    <a:pt x="398017" y="976680"/>
                  </a:lnTo>
                  <a:lnTo>
                    <a:pt x="452903" y="983339"/>
                  </a:lnTo>
                  <a:lnTo>
                    <a:pt x="508186" y="987621"/>
                  </a:lnTo>
                  <a:lnTo>
                    <a:pt x="563013" y="989449"/>
                  </a:lnTo>
                  <a:lnTo>
                    <a:pt x="616529" y="988748"/>
                  </a:lnTo>
                  <a:lnTo>
                    <a:pt x="667880" y="985440"/>
                  </a:lnTo>
                  <a:lnTo>
                    <a:pt x="716212" y="979450"/>
                  </a:lnTo>
                  <a:lnTo>
                    <a:pt x="760671" y="970701"/>
                  </a:lnTo>
                  <a:lnTo>
                    <a:pt x="800403" y="959116"/>
                  </a:lnTo>
                  <a:lnTo>
                    <a:pt x="869921" y="922598"/>
                  </a:lnTo>
                  <a:lnTo>
                    <a:pt x="904616" y="893648"/>
                  </a:lnTo>
                  <a:lnTo>
                    <a:pt x="938150" y="858739"/>
                  </a:lnTo>
                  <a:lnTo>
                    <a:pt x="970039" y="818845"/>
                  </a:lnTo>
                  <a:lnTo>
                    <a:pt x="999795" y="774934"/>
                  </a:lnTo>
                  <a:lnTo>
                    <a:pt x="1026931" y="727980"/>
                  </a:lnTo>
                  <a:lnTo>
                    <a:pt x="1050962" y="678952"/>
                  </a:lnTo>
                  <a:lnTo>
                    <a:pt x="1071400" y="628822"/>
                  </a:lnTo>
                  <a:lnTo>
                    <a:pt x="1087760" y="578560"/>
                  </a:lnTo>
                  <a:lnTo>
                    <a:pt x="1099554" y="529139"/>
                  </a:lnTo>
                  <a:lnTo>
                    <a:pt x="1106297" y="481529"/>
                  </a:lnTo>
                  <a:lnTo>
                    <a:pt x="1107501" y="436701"/>
                  </a:lnTo>
                  <a:lnTo>
                    <a:pt x="1102680" y="395627"/>
                  </a:lnTo>
                  <a:lnTo>
                    <a:pt x="1074376" y="329597"/>
                  </a:lnTo>
                  <a:lnTo>
                    <a:pt x="1049914" y="299650"/>
                  </a:lnTo>
                  <a:lnTo>
                    <a:pt x="1018856" y="269702"/>
                  </a:lnTo>
                  <a:lnTo>
                    <a:pt x="982094" y="240022"/>
                  </a:lnTo>
                  <a:lnTo>
                    <a:pt x="940522" y="210876"/>
                  </a:lnTo>
                  <a:lnTo>
                    <a:pt x="895031" y="182534"/>
                  </a:lnTo>
                  <a:lnTo>
                    <a:pt x="846515" y="155261"/>
                  </a:lnTo>
                  <a:lnTo>
                    <a:pt x="795867" y="129327"/>
                  </a:lnTo>
                  <a:lnTo>
                    <a:pt x="743978" y="104999"/>
                  </a:lnTo>
                  <a:lnTo>
                    <a:pt x="691743" y="82545"/>
                  </a:lnTo>
                  <a:lnTo>
                    <a:pt x="640054" y="62231"/>
                  </a:lnTo>
                  <a:lnTo>
                    <a:pt x="589803" y="44327"/>
                  </a:lnTo>
                  <a:lnTo>
                    <a:pt x="541884" y="29099"/>
                  </a:lnTo>
                  <a:lnTo>
                    <a:pt x="497189" y="16816"/>
                  </a:lnTo>
                  <a:lnTo>
                    <a:pt x="456610" y="7744"/>
                  </a:lnTo>
                  <a:lnTo>
                    <a:pt x="36949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71725" y="1614677"/>
            <a:ext cx="1113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80" dirty="0">
                <a:solidFill>
                  <a:srgbClr val="DF6666"/>
                </a:solidFill>
                <a:latin typeface="Arial"/>
                <a:cs typeface="Arial"/>
              </a:rPr>
              <a:t>V</a:t>
            </a:r>
            <a:r>
              <a:rPr sz="2400" b="1" spc="10" dirty="0">
                <a:solidFill>
                  <a:srgbClr val="DF6666"/>
                </a:solidFill>
                <a:latin typeface="Arial"/>
                <a:cs typeface="Arial"/>
              </a:rPr>
              <a:t>e</a:t>
            </a:r>
            <a:r>
              <a:rPr sz="2400" b="1" spc="495" dirty="0">
                <a:solidFill>
                  <a:srgbClr val="DF6666"/>
                </a:solidFill>
                <a:latin typeface="Arial"/>
                <a:cs typeface="Arial"/>
              </a:rPr>
              <a:t>r</a:t>
            </a:r>
            <a:r>
              <a:rPr sz="2400" b="1" spc="-25" dirty="0">
                <a:solidFill>
                  <a:srgbClr val="DF6666"/>
                </a:solidFill>
                <a:latin typeface="Arial"/>
                <a:cs typeface="Arial"/>
              </a:rPr>
              <a:t>b</a:t>
            </a:r>
            <a:r>
              <a:rPr sz="2400" b="1" spc="135" dirty="0">
                <a:solidFill>
                  <a:srgbClr val="DF6666"/>
                </a:solidFill>
                <a:latin typeface="Arial"/>
                <a:cs typeface="Arial"/>
              </a:rPr>
              <a:t>a</a:t>
            </a:r>
            <a:r>
              <a:rPr sz="2400" b="1" spc="190" dirty="0">
                <a:solidFill>
                  <a:srgbClr val="DF6666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2560" y="1604772"/>
            <a:ext cx="749935" cy="466725"/>
            <a:chOff x="1432560" y="1604772"/>
            <a:chExt cx="749935" cy="466725"/>
          </a:xfrm>
        </p:grpSpPr>
        <p:sp>
          <p:nvSpPr>
            <p:cNvPr id="24" name="object 24"/>
            <p:cNvSpPr/>
            <p:nvPr/>
          </p:nvSpPr>
          <p:spPr>
            <a:xfrm>
              <a:off x="1437132" y="1609344"/>
              <a:ext cx="741045" cy="457200"/>
            </a:xfrm>
            <a:custGeom>
              <a:avLst/>
              <a:gdLst/>
              <a:ahLst/>
              <a:cxnLst/>
              <a:rect l="l" t="t" r="r" b="b"/>
              <a:pathLst>
                <a:path w="741044" h="457200">
                  <a:moveTo>
                    <a:pt x="512063" y="0"/>
                  </a:moveTo>
                  <a:lnTo>
                    <a:pt x="512063" y="114300"/>
                  </a:lnTo>
                  <a:lnTo>
                    <a:pt x="0" y="114300"/>
                  </a:lnTo>
                  <a:lnTo>
                    <a:pt x="0" y="342899"/>
                  </a:lnTo>
                  <a:lnTo>
                    <a:pt x="512063" y="342899"/>
                  </a:lnTo>
                  <a:lnTo>
                    <a:pt x="512063" y="457199"/>
                  </a:lnTo>
                  <a:lnTo>
                    <a:pt x="740663" y="228600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37132" y="1609344"/>
              <a:ext cx="741045" cy="457200"/>
            </a:xfrm>
            <a:custGeom>
              <a:avLst/>
              <a:gdLst/>
              <a:ahLst/>
              <a:cxnLst/>
              <a:rect l="l" t="t" r="r" b="b"/>
              <a:pathLst>
                <a:path w="741044" h="457200">
                  <a:moveTo>
                    <a:pt x="0" y="114300"/>
                  </a:moveTo>
                  <a:lnTo>
                    <a:pt x="512063" y="114300"/>
                  </a:lnTo>
                  <a:lnTo>
                    <a:pt x="512063" y="0"/>
                  </a:lnTo>
                  <a:lnTo>
                    <a:pt x="740663" y="228600"/>
                  </a:lnTo>
                  <a:lnTo>
                    <a:pt x="512063" y="457199"/>
                  </a:lnTo>
                  <a:lnTo>
                    <a:pt x="512063" y="342899"/>
                  </a:lnTo>
                  <a:lnTo>
                    <a:pt x="0" y="342899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1A4E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93063" y="3512820"/>
            <a:ext cx="605155" cy="601980"/>
          </a:xfrm>
          <a:custGeom>
            <a:avLst/>
            <a:gdLst/>
            <a:ahLst/>
            <a:cxnLst/>
            <a:rect l="l" t="t" r="r" b="b"/>
            <a:pathLst>
              <a:path w="605155" h="601979">
                <a:moveTo>
                  <a:pt x="213360" y="221107"/>
                </a:moveTo>
                <a:lnTo>
                  <a:pt x="205511" y="213360"/>
                </a:lnTo>
                <a:lnTo>
                  <a:pt x="186156" y="213360"/>
                </a:lnTo>
                <a:lnTo>
                  <a:pt x="178308" y="221107"/>
                </a:lnTo>
                <a:lnTo>
                  <a:pt x="178308" y="240538"/>
                </a:lnTo>
                <a:lnTo>
                  <a:pt x="186156" y="248412"/>
                </a:lnTo>
                <a:lnTo>
                  <a:pt x="205511" y="248412"/>
                </a:lnTo>
                <a:lnTo>
                  <a:pt x="213360" y="240538"/>
                </a:lnTo>
                <a:lnTo>
                  <a:pt x="213360" y="221107"/>
                </a:lnTo>
                <a:close/>
              </a:path>
              <a:path w="605155" h="601979">
                <a:moveTo>
                  <a:pt x="426720" y="221107"/>
                </a:moveTo>
                <a:lnTo>
                  <a:pt x="418846" y="213360"/>
                </a:lnTo>
                <a:lnTo>
                  <a:pt x="399542" y="213360"/>
                </a:lnTo>
                <a:lnTo>
                  <a:pt x="391668" y="221107"/>
                </a:lnTo>
                <a:lnTo>
                  <a:pt x="391668" y="240538"/>
                </a:lnTo>
                <a:lnTo>
                  <a:pt x="399542" y="248412"/>
                </a:lnTo>
                <a:lnTo>
                  <a:pt x="418846" y="248412"/>
                </a:lnTo>
                <a:lnTo>
                  <a:pt x="426720" y="240538"/>
                </a:lnTo>
                <a:lnTo>
                  <a:pt x="426720" y="221107"/>
                </a:lnTo>
                <a:close/>
              </a:path>
              <a:path w="605155" h="601979">
                <a:moveTo>
                  <a:pt x="605028" y="300990"/>
                </a:moveTo>
                <a:lnTo>
                  <a:pt x="601040" y="252387"/>
                </a:lnTo>
                <a:lnTo>
                  <a:pt x="589508" y="206197"/>
                </a:lnTo>
                <a:lnTo>
                  <a:pt x="571068" y="163055"/>
                </a:lnTo>
                <a:lnTo>
                  <a:pt x="546379" y="123609"/>
                </a:lnTo>
                <a:lnTo>
                  <a:pt x="516051" y="88493"/>
                </a:lnTo>
                <a:lnTo>
                  <a:pt x="480745" y="58331"/>
                </a:lnTo>
                <a:lnTo>
                  <a:pt x="462026" y="46736"/>
                </a:lnTo>
                <a:lnTo>
                  <a:pt x="462026" y="230505"/>
                </a:lnTo>
                <a:lnTo>
                  <a:pt x="457835" y="251091"/>
                </a:lnTo>
                <a:lnTo>
                  <a:pt x="457365" y="251790"/>
                </a:lnTo>
                <a:lnTo>
                  <a:pt x="457365" y="444690"/>
                </a:lnTo>
                <a:lnTo>
                  <a:pt x="455117" y="451065"/>
                </a:lnTo>
                <a:lnTo>
                  <a:pt x="450596" y="456133"/>
                </a:lnTo>
                <a:lnTo>
                  <a:pt x="444246" y="459181"/>
                </a:lnTo>
                <a:lnTo>
                  <a:pt x="442849" y="459549"/>
                </a:lnTo>
                <a:lnTo>
                  <a:pt x="441325" y="459701"/>
                </a:lnTo>
                <a:lnTo>
                  <a:pt x="431927" y="459701"/>
                </a:lnTo>
                <a:lnTo>
                  <a:pt x="424688" y="454456"/>
                </a:lnTo>
                <a:lnTo>
                  <a:pt x="422656" y="446493"/>
                </a:lnTo>
                <a:lnTo>
                  <a:pt x="405892" y="409003"/>
                </a:lnTo>
                <a:lnTo>
                  <a:pt x="378523" y="379704"/>
                </a:lnTo>
                <a:lnTo>
                  <a:pt x="343179" y="360641"/>
                </a:lnTo>
                <a:lnTo>
                  <a:pt x="302501" y="353822"/>
                </a:lnTo>
                <a:lnTo>
                  <a:pt x="261823" y="360641"/>
                </a:lnTo>
                <a:lnTo>
                  <a:pt x="226479" y="379704"/>
                </a:lnTo>
                <a:lnTo>
                  <a:pt x="199110" y="409003"/>
                </a:lnTo>
                <a:lnTo>
                  <a:pt x="182359" y="446493"/>
                </a:lnTo>
                <a:lnTo>
                  <a:pt x="180289" y="454456"/>
                </a:lnTo>
                <a:lnTo>
                  <a:pt x="173037" y="459701"/>
                </a:lnTo>
                <a:lnTo>
                  <a:pt x="163715" y="459701"/>
                </a:lnTo>
                <a:lnTo>
                  <a:pt x="162267" y="459549"/>
                </a:lnTo>
                <a:lnTo>
                  <a:pt x="160794" y="459181"/>
                </a:lnTo>
                <a:lnTo>
                  <a:pt x="154419" y="456133"/>
                </a:lnTo>
                <a:lnTo>
                  <a:pt x="149910" y="451065"/>
                </a:lnTo>
                <a:lnTo>
                  <a:pt x="147650" y="444690"/>
                </a:lnTo>
                <a:lnTo>
                  <a:pt x="148043" y="437654"/>
                </a:lnTo>
                <a:lnTo>
                  <a:pt x="169557" y="389432"/>
                </a:lnTo>
                <a:lnTo>
                  <a:pt x="204749" y="351777"/>
                </a:lnTo>
                <a:lnTo>
                  <a:pt x="250202" y="327266"/>
                </a:lnTo>
                <a:lnTo>
                  <a:pt x="302501" y="318516"/>
                </a:lnTo>
                <a:lnTo>
                  <a:pt x="354799" y="327266"/>
                </a:lnTo>
                <a:lnTo>
                  <a:pt x="400253" y="351777"/>
                </a:lnTo>
                <a:lnTo>
                  <a:pt x="435432" y="389432"/>
                </a:lnTo>
                <a:lnTo>
                  <a:pt x="456946" y="437654"/>
                </a:lnTo>
                <a:lnTo>
                  <a:pt x="457365" y="444690"/>
                </a:lnTo>
                <a:lnTo>
                  <a:pt x="457365" y="251790"/>
                </a:lnTo>
                <a:lnTo>
                  <a:pt x="446417" y="267881"/>
                </a:lnTo>
                <a:lnTo>
                  <a:pt x="429501" y="279196"/>
                </a:lnTo>
                <a:lnTo>
                  <a:pt x="408813" y="283337"/>
                </a:lnTo>
                <a:lnTo>
                  <a:pt x="393230" y="281012"/>
                </a:lnTo>
                <a:lnTo>
                  <a:pt x="379285" y="274408"/>
                </a:lnTo>
                <a:lnTo>
                  <a:pt x="367817" y="264109"/>
                </a:lnTo>
                <a:lnTo>
                  <a:pt x="359689" y="250698"/>
                </a:lnTo>
                <a:lnTo>
                  <a:pt x="355879" y="235458"/>
                </a:lnTo>
                <a:lnTo>
                  <a:pt x="356666" y="220116"/>
                </a:lnTo>
                <a:lnTo>
                  <a:pt x="379425" y="186334"/>
                </a:lnTo>
                <a:lnTo>
                  <a:pt x="408813" y="177546"/>
                </a:lnTo>
                <a:lnTo>
                  <a:pt x="415671" y="177546"/>
                </a:lnTo>
                <a:lnTo>
                  <a:pt x="453047" y="201041"/>
                </a:lnTo>
                <a:lnTo>
                  <a:pt x="462026" y="230505"/>
                </a:lnTo>
                <a:lnTo>
                  <a:pt x="462026" y="46736"/>
                </a:lnTo>
                <a:lnTo>
                  <a:pt x="441109" y="33769"/>
                </a:lnTo>
                <a:lnTo>
                  <a:pt x="397751" y="15430"/>
                </a:lnTo>
                <a:lnTo>
                  <a:pt x="351332" y="3975"/>
                </a:lnTo>
                <a:lnTo>
                  <a:pt x="302501" y="0"/>
                </a:lnTo>
                <a:lnTo>
                  <a:pt x="253644" y="3975"/>
                </a:lnTo>
                <a:lnTo>
                  <a:pt x="249008" y="5130"/>
                </a:lnTo>
                <a:lnTo>
                  <a:pt x="249008" y="225437"/>
                </a:lnTo>
                <a:lnTo>
                  <a:pt x="248234" y="240779"/>
                </a:lnTo>
                <a:lnTo>
                  <a:pt x="225450" y="274561"/>
                </a:lnTo>
                <a:lnTo>
                  <a:pt x="196075" y="283337"/>
                </a:lnTo>
                <a:lnTo>
                  <a:pt x="189230" y="283337"/>
                </a:lnTo>
                <a:lnTo>
                  <a:pt x="151879" y="259867"/>
                </a:lnTo>
                <a:lnTo>
                  <a:pt x="142925" y="230505"/>
                </a:lnTo>
                <a:lnTo>
                  <a:pt x="147104" y="209854"/>
                </a:lnTo>
                <a:lnTo>
                  <a:pt x="158508" y="193027"/>
                </a:lnTo>
                <a:lnTo>
                  <a:pt x="175437" y="181698"/>
                </a:lnTo>
                <a:lnTo>
                  <a:pt x="196176" y="177546"/>
                </a:lnTo>
                <a:lnTo>
                  <a:pt x="211721" y="179882"/>
                </a:lnTo>
                <a:lnTo>
                  <a:pt x="225640" y="186486"/>
                </a:lnTo>
                <a:lnTo>
                  <a:pt x="237083" y="196786"/>
                </a:lnTo>
                <a:lnTo>
                  <a:pt x="245211" y="210185"/>
                </a:lnTo>
                <a:lnTo>
                  <a:pt x="249008" y="225437"/>
                </a:lnTo>
                <a:lnTo>
                  <a:pt x="249008" y="5130"/>
                </a:lnTo>
                <a:lnTo>
                  <a:pt x="207213" y="15430"/>
                </a:lnTo>
                <a:lnTo>
                  <a:pt x="163868" y="33769"/>
                </a:lnTo>
                <a:lnTo>
                  <a:pt x="124218" y="58331"/>
                </a:lnTo>
                <a:lnTo>
                  <a:pt x="88925" y="88493"/>
                </a:lnTo>
                <a:lnTo>
                  <a:pt x="58610" y="123609"/>
                </a:lnTo>
                <a:lnTo>
                  <a:pt x="33921" y="163055"/>
                </a:lnTo>
                <a:lnTo>
                  <a:pt x="15494" y="206197"/>
                </a:lnTo>
                <a:lnTo>
                  <a:pt x="3975" y="252387"/>
                </a:lnTo>
                <a:lnTo>
                  <a:pt x="0" y="300990"/>
                </a:lnTo>
                <a:lnTo>
                  <a:pt x="3975" y="349605"/>
                </a:lnTo>
                <a:lnTo>
                  <a:pt x="15494" y="395782"/>
                </a:lnTo>
                <a:lnTo>
                  <a:pt x="33921" y="438912"/>
                </a:lnTo>
                <a:lnTo>
                  <a:pt x="58610" y="478358"/>
                </a:lnTo>
                <a:lnTo>
                  <a:pt x="88925" y="513473"/>
                </a:lnTo>
                <a:lnTo>
                  <a:pt x="124218" y="543636"/>
                </a:lnTo>
                <a:lnTo>
                  <a:pt x="163868" y="568198"/>
                </a:lnTo>
                <a:lnTo>
                  <a:pt x="207213" y="586524"/>
                </a:lnTo>
                <a:lnTo>
                  <a:pt x="253644" y="597979"/>
                </a:lnTo>
                <a:lnTo>
                  <a:pt x="302501" y="601941"/>
                </a:lnTo>
                <a:lnTo>
                  <a:pt x="351332" y="597979"/>
                </a:lnTo>
                <a:lnTo>
                  <a:pt x="397751" y="586524"/>
                </a:lnTo>
                <a:lnTo>
                  <a:pt x="441109" y="568198"/>
                </a:lnTo>
                <a:lnTo>
                  <a:pt x="480745" y="543636"/>
                </a:lnTo>
                <a:lnTo>
                  <a:pt x="516051" y="513473"/>
                </a:lnTo>
                <a:lnTo>
                  <a:pt x="546379" y="478358"/>
                </a:lnTo>
                <a:lnTo>
                  <a:pt x="558050" y="459701"/>
                </a:lnTo>
                <a:lnTo>
                  <a:pt x="571068" y="438912"/>
                </a:lnTo>
                <a:lnTo>
                  <a:pt x="589508" y="395782"/>
                </a:lnTo>
                <a:lnTo>
                  <a:pt x="601040" y="349605"/>
                </a:lnTo>
                <a:lnTo>
                  <a:pt x="603580" y="318516"/>
                </a:lnTo>
                <a:lnTo>
                  <a:pt x="605028" y="300990"/>
                </a:lnTo>
                <a:close/>
              </a:path>
            </a:pathLst>
          </a:custGeom>
          <a:solidFill>
            <a:srgbClr val="5F7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633727" y="3585971"/>
            <a:ext cx="835660" cy="457200"/>
            <a:chOff x="1633727" y="3585971"/>
            <a:chExt cx="835660" cy="457200"/>
          </a:xfrm>
        </p:grpSpPr>
        <p:sp>
          <p:nvSpPr>
            <p:cNvPr id="28" name="object 28"/>
            <p:cNvSpPr/>
            <p:nvPr/>
          </p:nvSpPr>
          <p:spPr>
            <a:xfrm>
              <a:off x="1638299" y="3590543"/>
              <a:ext cx="826135" cy="448309"/>
            </a:xfrm>
            <a:custGeom>
              <a:avLst/>
              <a:gdLst/>
              <a:ahLst/>
              <a:cxnLst/>
              <a:rect l="l" t="t" r="r" b="b"/>
              <a:pathLst>
                <a:path w="826135" h="448310">
                  <a:moveTo>
                    <a:pt x="601980" y="0"/>
                  </a:moveTo>
                  <a:lnTo>
                    <a:pt x="601980" y="112013"/>
                  </a:lnTo>
                  <a:lnTo>
                    <a:pt x="0" y="112013"/>
                  </a:lnTo>
                  <a:lnTo>
                    <a:pt x="0" y="336041"/>
                  </a:lnTo>
                  <a:lnTo>
                    <a:pt x="601980" y="336041"/>
                  </a:lnTo>
                  <a:lnTo>
                    <a:pt x="601980" y="448055"/>
                  </a:lnTo>
                  <a:lnTo>
                    <a:pt x="826007" y="224027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8299" y="3590543"/>
              <a:ext cx="826135" cy="448309"/>
            </a:xfrm>
            <a:custGeom>
              <a:avLst/>
              <a:gdLst/>
              <a:ahLst/>
              <a:cxnLst/>
              <a:rect l="l" t="t" r="r" b="b"/>
              <a:pathLst>
                <a:path w="826135" h="448310">
                  <a:moveTo>
                    <a:pt x="0" y="112013"/>
                  </a:moveTo>
                  <a:lnTo>
                    <a:pt x="601980" y="112013"/>
                  </a:lnTo>
                  <a:lnTo>
                    <a:pt x="601980" y="0"/>
                  </a:lnTo>
                  <a:lnTo>
                    <a:pt x="826007" y="224027"/>
                  </a:lnTo>
                  <a:lnTo>
                    <a:pt x="601980" y="448055"/>
                  </a:lnTo>
                  <a:lnTo>
                    <a:pt x="601980" y="336041"/>
                  </a:lnTo>
                  <a:lnTo>
                    <a:pt x="0" y="336041"/>
                  </a:lnTo>
                  <a:lnTo>
                    <a:pt x="0" y="112013"/>
                  </a:lnTo>
                  <a:close/>
                </a:path>
              </a:pathLst>
            </a:custGeom>
            <a:ln w="9144">
              <a:solidFill>
                <a:srgbClr val="1A4E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665160" y="3146084"/>
            <a:ext cx="1749425" cy="1224280"/>
            <a:chOff x="2665160" y="3146084"/>
            <a:chExt cx="1749425" cy="1224280"/>
          </a:xfrm>
        </p:grpSpPr>
        <p:sp>
          <p:nvSpPr>
            <p:cNvPr id="31" name="object 31"/>
            <p:cNvSpPr/>
            <p:nvPr/>
          </p:nvSpPr>
          <p:spPr>
            <a:xfrm>
              <a:off x="2665160" y="3146084"/>
              <a:ext cx="1749425" cy="1224280"/>
            </a:xfrm>
            <a:custGeom>
              <a:avLst/>
              <a:gdLst/>
              <a:ahLst/>
              <a:cxnLst/>
              <a:rect l="l" t="t" r="r" b="b"/>
              <a:pathLst>
                <a:path w="1749425" h="1224279">
                  <a:moveTo>
                    <a:pt x="807957" y="0"/>
                  </a:moveTo>
                  <a:lnTo>
                    <a:pt x="759658" y="777"/>
                  </a:lnTo>
                  <a:lnTo>
                    <a:pt x="709561" y="5857"/>
                  </a:lnTo>
                  <a:lnTo>
                    <a:pt x="658116" y="14868"/>
                  </a:lnTo>
                  <a:lnTo>
                    <a:pt x="605772" y="27440"/>
                  </a:lnTo>
                  <a:lnTo>
                    <a:pt x="552980" y="43200"/>
                  </a:lnTo>
                  <a:lnTo>
                    <a:pt x="500189" y="61778"/>
                  </a:lnTo>
                  <a:lnTo>
                    <a:pt x="447850" y="82803"/>
                  </a:lnTo>
                  <a:lnTo>
                    <a:pt x="396411" y="105904"/>
                  </a:lnTo>
                  <a:lnTo>
                    <a:pt x="346323" y="130708"/>
                  </a:lnTo>
                  <a:lnTo>
                    <a:pt x="298036" y="156846"/>
                  </a:lnTo>
                  <a:lnTo>
                    <a:pt x="252000" y="183946"/>
                  </a:lnTo>
                  <a:lnTo>
                    <a:pt x="208663" y="211637"/>
                  </a:lnTo>
                  <a:lnTo>
                    <a:pt x="168477" y="239547"/>
                  </a:lnTo>
                  <a:lnTo>
                    <a:pt x="131891" y="267306"/>
                  </a:lnTo>
                  <a:lnTo>
                    <a:pt x="99354" y="294542"/>
                  </a:lnTo>
                  <a:lnTo>
                    <a:pt x="71317" y="320884"/>
                  </a:lnTo>
                  <a:lnTo>
                    <a:pt x="30541" y="369402"/>
                  </a:lnTo>
                  <a:lnTo>
                    <a:pt x="12797" y="403341"/>
                  </a:lnTo>
                  <a:lnTo>
                    <a:pt x="0" y="476523"/>
                  </a:lnTo>
                  <a:lnTo>
                    <a:pt x="4177" y="515075"/>
                  </a:lnTo>
                  <a:lnTo>
                    <a:pt x="14892" y="554475"/>
                  </a:lnTo>
                  <a:lnTo>
                    <a:pt x="31761" y="594378"/>
                  </a:lnTo>
                  <a:lnTo>
                    <a:pt x="54400" y="634439"/>
                  </a:lnTo>
                  <a:lnTo>
                    <a:pt x="82424" y="674313"/>
                  </a:lnTo>
                  <a:lnTo>
                    <a:pt x="115449" y="713655"/>
                  </a:lnTo>
                  <a:lnTo>
                    <a:pt x="153091" y="752121"/>
                  </a:lnTo>
                  <a:lnTo>
                    <a:pt x="194966" y="789365"/>
                  </a:lnTo>
                  <a:lnTo>
                    <a:pt x="240688" y="825043"/>
                  </a:lnTo>
                  <a:lnTo>
                    <a:pt x="289875" y="858809"/>
                  </a:lnTo>
                  <a:lnTo>
                    <a:pt x="355442" y="898183"/>
                  </a:lnTo>
                  <a:lnTo>
                    <a:pt x="393791" y="919370"/>
                  </a:lnTo>
                  <a:lnTo>
                    <a:pt x="435363" y="941281"/>
                  </a:lnTo>
                  <a:lnTo>
                    <a:pt x="479793" y="963708"/>
                  </a:lnTo>
                  <a:lnTo>
                    <a:pt x="526713" y="986444"/>
                  </a:lnTo>
                  <a:lnTo>
                    <a:pt x="575760" y="1009283"/>
                  </a:lnTo>
                  <a:lnTo>
                    <a:pt x="626567" y="1032016"/>
                  </a:lnTo>
                  <a:lnTo>
                    <a:pt x="678768" y="1054436"/>
                  </a:lnTo>
                  <a:lnTo>
                    <a:pt x="731998" y="1076337"/>
                  </a:lnTo>
                  <a:lnTo>
                    <a:pt x="785891" y="1097511"/>
                  </a:lnTo>
                  <a:lnTo>
                    <a:pt x="840081" y="1117751"/>
                  </a:lnTo>
                  <a:lnTo>
                    <a:pt x="894203" y="1136849"/>
                  </a:lnTo>
                  <a:lnTo>
                    <a:pt x="947891" y="1154599"/>
                  </a:lnTo>
                  <a:lnTo>
                    <a:pt x="1000779" y="1170794"/>
                  </a:lnTo>
                  <a:lnTo>
                    <a:pt x="1052502" y="1185225"/>
                  </a:lnTo>
                  <a:lnTo>
                    <a:pt x="1102694" y="1197686"/>
                  </a:lnTo>
                  <a:lnTo>
                    <a:pt x="1150989" y="1207970"/>
                  </a:lnTo>
                  <a:lnTo>
                    <a:pt x="1197022" y="1215869"/>
                  </a:lnTo>
                  <a:lnTo>
                    <a:pt x="1240426" y="1221177"/>
                  </a:lnTo>
                  <a:lnTo>
                    <a:pt x="1280837" y="1223685"/>
                  </a:lnTo>
                  <a:lnTo>
                    <a:pt x="1317888" y="1223187"/>
                  </a:lnTo>
                  <a:lnTo>
                    <a:pt x="1391073" y="1209685"/>
                  </a:lnTo>
                  <a:lnTo>
                    <a:pt x="1430315" y="1194406"/>
                  </a:lnTo>
                  <a:lnTo>
                    <a:pt x="1468643" y="1174140"/>
                  </a:lnTo>
                  <a:lnTo>
                    <a:pt x="1505759" y="1149385"/>
                  </a:lnTo>
                  <a:lnTo>
                    <a:pt x="1541368" y="1120641"/>
                  </a:lnTo>
                  <a:lnTo>
                    <a:pt x="1575171" y="1088406"/>
                  </a:lnTo>
                  <a:lnTo>
                    <a:pt x="1606871" y="1053180"/>
                  </a:lnTo>
                  <a:lnTo>
                    <a:pt x="1636172" y="1015463"/>
                  </a:lnTo>
                  <a:lnTo>
                    <a:pt x="1662776" y="975754"/>
                  </a:lnTo>
                  <a:lnTo>
                    <a:pt x="1686386" y="934551"/>
                  </a:lnTo>
                  <a:lnTo>
                    <a:pt x="1706705" y="892354"/>
                  </a:lnTo>
                  <a:lnTo>
                    <a:pt x="1723436" y="849662"/>
                  </a:lnTo>
                  <a:lnTo>
                    <a:pt x="1736282" y="806976"/>
                  </a:lnTo>
                  <a:lnTo>
                    <a:pt x="1744945" y="764792"/>
                  </a:lnTo>
                  <a:lnTo>
                    <a:pt x="1749129" y="723612"/>
                  </a:lnTo>
                  <a:lnTo>
                    <a:pt x="1748536" y="683934"/>
                  </a:lnTo>
                  <a:lnTo>
                    <a:pt x="1742870" y="646258"/>
                  </a:lnTo>
                  <a:lnTo>
                    <a:pt x="1717946" y="582487"/>
                  </a:lnTo>
                  <a:lnTo>
                    <a:pt x="1675712" y="520383"/>
                  </a:lnTo>
                  <a:lnTo>
                    <a:pt x="1648104" y="487421"/>
                  </a:lnTo>
                  <a:lnTo>
                    <a:pt x="1616663" y="453551"/>
                  </a:lnTo>
                  <a:lnTo>
                    <a:pt x="1581757" y="419046"/>
                  </a:lnTo>
                  <a:lnTo>
                    <a:pt x="1543757" y="384180"/>
                  </a:lnTo>
                  <a:lnTo>
                    <a:pt x="1503033" y="349226"/>
                  </a:lnTo>
                  <a:lnTo>
                    <a:pt x="1459955" y="314459"/>
                  </a:lnTo>
                  <a:lnTo>
                    <a:pt x="1414893" y="280151"/>
                  </a:lnTo>
                  <a:lnTo>
                    <a:pt x="1368216" y="246577"/>
                  </a:lnTo>
                  <a:lnTo>
                    <a:pt x="1320294" y="214009"/>
                  </a:lnTo>
                  <a:lnTo>
                    <a:pt x="1271498" y="182722"/>
                  </a:lnTo>
                  <a:lnTo>
                    <a:pt x="1222197" y="152988"/>
                  </a:lnTo>
                  <a:lnTo>
                    <a:pt x="1172761" y="125083"/>
                  </a:lnTo>
                  <a:lnTo>
                    <a:pt x="1123561" y="99278"/>
                  </a:lnTo>
                  <a:lnTo>
                    <a:pt x="1074965" y="75848"/>
                  </a:lnTo>
                  <a:lnTo>
                    <a:pt x="1027344" y="55067"/>
                  </a:lnTo>
                  <a:lnTo>
                    <a:pt x="981068" y="37207"/>
                  </a:lnTo>
                  <a:lnTo>
                    <a:pt x="936507" y="22543"/>
                  </a:lnTo>
                  <a:lnTo>
                    <a:pt x="894031" y="11348"/>
                  </a:lnTo>
                  <a:lnTo>
                    <a:pt x="854009" y="3896"/>
                  </a:lnTo>
                  <a:lnTo>
                    <a:pt x="807957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92780" y="3210187"/>
              <a:ext cx="1496060" cy="1079500"/>
            </a:xfrm>
            <a:custGeom>
              <a:avLst/>
              <a:gdLst/>
              <a:ahLst/>
              <a:cxnLst/>
              <a:rect l="l" t="t" r="r" b="b"/>
              <a:pathLst>
                <a:path w="1496060" h="1079500">
                  <a:moveTo>
                    <a:pt x="514987" y="0"/>
                  </a:moveTo>
                  <a:lnTo>
                    <a:pt x="462677" y="2289"/>
                  </a:lnTo>
                  <a:lnTo>
                    <a:pt x="412111" y="9101"/>
                  </a:lnTo>
                  <a:lnTo>
                    <a:pt x="363541" y="20141"/>
                  </a:lnTo>
                  <a:lnTo>
                    <a:pt x="317226" y="35111"/>
                  </a:lnTo>
                  <a:lnTo>
                    <a:pt x="273419" y="53714"/>
                  </a:lnTo>
                  <a:lnTo>
                    <a:pt x="232377" y="75653"/>
                  </a:lnTo>
                  <a:lnTo>
                    <a:pt x="194355" y="100631"/>
                  </a:lnTo>
                  <a:lnTo>
                    <a:pt x="159609" y="128352"/>
                  </a:lnTo>
                  <a:lnTo>
                    <a:pt x="128395" y="158519"/>
                  </a:lnTo>
                  <a:lnTo>
                    <a:pt x="100967" y="190834"/>
                  </a:lnTo>
                  <a:lnTo>
                    <a:pt x="77582" y="225000"/>
                  </a:lnTo>
                  <a:lnTo>
                    <a:pt x="58496" y="260722"/>
                  </a:lnTo>
                  <a:lnTo>
                    <a:pt x="33327" y="330325"/>
                  </a:lnTo>
                  <a:lnTo>
                    <a:pt x="22778" y="371826"/>
                  </a:lnTo>
                  <a:lnTo>
                    <a:pt x="13921" y="416780"/>
                  </a:lnTo>
                  <a:lnTo>
                    <a:pt x="7006" y="464429"/>
                  </a:lnTo>
                  <a:lnTo>
                    <a:pt x="2282" y="514011"/>
                  </a:lnTo>
                  <a:lnTo>
                    <a:pt x="0" y="564769"/>
                  </a:lnTo>
                  <a:lnTo>
                    <a:pt x="410" y="615941"/>
                  </a:lnTo>
                  <a:lnTo>
                    <a:pt x="3762" y="666769"/>
                  </a:lnTo>
                  <a:lnTo>
                    <a:pt x="10307" y="716492"/>
                  </a:lnTo>
                  <a:lnTo>
                    <a:pt x="20295" y="764351"/>
                  </a:lnTo>
                  <a:lnTo>
                    <a:pt x="33975" y="809587"/>
                  </a:lnTo>
                  <a:lnTo>
                    <a:pt x="51599" y="851440"/>
                  </a:lnTo>
                  <a:lnTo>
                    <a:pt x="73416" y="889149"/>
                  </a:lnTo>
                  <a:lnTo>
                    <a:pt x="99677" y="921956"/>
                  </a:lnTo>
                  <a:lnTo>
                    <a:pt x="130632" y="949100"/>
                  </a:lnTo>
                  <a:lnTo>
                    <a:pt x="192189" y="983475"/>
                  </a:lnTo>
                  <a:lnTo>
                    <a:pt x="230189" y="998892"/>
                  </a:lnTo>
                  <a:lnTo>
                    <a:pt x="272323" y="1013079"/>
                  </a:lnTo>
                  <a:lnTo>
                    <a:pt x="318082" y="1026000"/>
                  </a:lnTo>
                  <a:lnTo>
                    <a:pt x="366955" y="1037618"/>
                  </a:lnTo>
                  <a:lnTo>
                    <a:pt x="418433" y="1047897"/>
                  </a:lnTo>
                  <a:lnTo>
                    <a:pt x="472006" y="1056799"/>
                  </a:lnTo>
                  <a:lnTo>
                    <a:pt x="527163" y="1064289"/>
                  </a:lnTo>
                  <a:lnTo>
                    <a:pt x="583396" y="1070329"/>
                  </a:lnTo>
                  <a:lnTo>
                    <a:pt x="640193" y="1074882"/>
                  </a:lnTo>
                  <a:lnTo>
                    <a:pt x="697046" y="1077913"/>
                  </a:lnTo>
                  <a:lnTo>
                    <a:pt x="753444" y="1079384"/>
                  </a:lnTo>
                  <a:lnTo>
                    <a:pt x="808878" y="1079259"/>
                  </a:lnTo>
                  <a:lnTo>
                    <a:pt x="862837" y="1077501"/>
                  </a:lnTo>
                  <a:lnTo>
                    <a:pt x="914812" y="1074074"/>
                  </a:lnTo>
                  <a:lnTo>
                    <a:pt x="964292" y="1068940"/>
                  </a:lnTo>
                  <a:lnTo>
                    <a:pt x="1010769" y="1062063"/>
                  </a:lnTo>
                  <a:lnTo>
                    <a:pt x="1053731" y="1053407"/>
                  </a:lnTo>
                  <a:lnTo>
                    <a:pt x="1092670" y="1042934"/>
                  </a:lnTo>
                  <a:lnTo>
                    <a:pt x="1166441" y="1011402"/>
                  </a:lnTo>
                  <a:lnTo>
                    <a:pt x="1205271" y="986940"/>
                  </a:lnTo>
                  <a:lnTo>
                    <a:pt x="1243198" y="957817"/>
                  </a:lnTo>
                  <a:lnTo>
                    <a:pt x="1279854" y="924624"/>
                  </a:lnTo>
                  <a:lnTo>
                    <a:pt x="1314873" y="887953"/>
                  </a:lnTo>
                  <a:lnTo>
                    <a:pt x="1347887" y="848395"/>
                  </a:lnTo>
                  <a:lnTo>
                    <a:pt x="1378528" y="806542"/>
                  </a:lnTo>
                  <a:lnTo>
                    <a:pt x="1406429" y="762988"/>
                  </a:lnTo>
                  <a:lnTo>
                    <a:pt x="1431224" y="718322"/>
                  </a:lnTo>
                  <a:lnTo>
                    <a:pt x="1452544" y="673138"/>
                  </a:lnTo>
                  <a:lnTo>
                    <a:pt x="1470023" y="628027"/>
                  </a:lnTo>
                  <a:lnTo>
                    <a:pt x="1483293" y="583580"/>
                  </a:lnTo>
                  <a:lnTo>
                    <a:pt x="1491987" y="540391"/>
                  </a:lnTo>
                  <a:lnTo>
                    <a:pt x="1495738" y="499050"/>
                  </a:lnTo>
                  <a:lnTo>
                    <a:pt x="1494178" y="460150"/>
                  </a:lnTo>
                  <a:lnTo>
                    <a:pt x="1473657" y="392040"/>
                  </a:lnTo>
                  <a:lnTo>
                    <a:pt x="1432098" y="340096"/>
                  </a:lnTo>
                  <a:lnTo>
                    <a:pt x="1401992" y="313937"/>
                  </a:lnTo>
                  <a:lnTo>
                    <a:pt x="1366493" y="287852"/>
                  </a:lnTo>
                  <a:lnTo>
                    <a:pt x="1326216" y="261992"/>
                  </a:lnTo>
                  <a:lnTo>
                    <a:pt x="1281781" y="236505"/>
                  </a:lnTo>
                  <a:lnTo>
                    <a:pt x="1233804" y="211541"/>
                  </a:lnTo>
                  <a:lnTo>
                    <a:pt x="1182902" y="187249"/>
                  </a:lnTo>
                  <a:lnTo>
                    <a:pt x="1129695" y="163778"/>
                  </a:lnTo>
                  <a:lnTo>
                    <a:pt x="1074798" y="141279"/>
                  </a:lnTo>
                  <a:lnTo>
                    <a:pt x="1018829" y="119899"/>
                  </a:lnTo>
                  <a:lnTo>
                    <a:pt x="962407" y="99789"/>
                  </a:lnTo>
                  <a:lnTo>
                    <a:pt x="906148" y="81097"/>
                  </a:lnTo>
                  <a:lnTo>
                    <a:pt x="850670" y="63974"/>
                  </a:lnTo>
                  <a:lnTo>
                    <a:pt x="796590" y="48569"/>
                  </a:lnTo>
                  <a:lnTo>
                    <a:pt x="744527" y="35030"/>
                  </a:lnTo>
                  <a:lnTo>
                    <a:pt x="695097" y="23507"/>
                  </a:lnTo>
                  <a:lnTo>
                    <a:pt x="648918" y="14151"/>
                  </a:lnTo>
                  <a:lnTo>
                    <a:pt x="606607" y="7109"/>
                  </a:lnTo>
                  <a:lnTo>
                    <a:pt x="568782" y="2531"/>
                  </a:lnTo>
                  <a:lnTo>
                    <a:pt x="514987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58820" y="3500754"/>
            <a:ext cx="1471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DF6666"/>
                </a:solidFill>
                <a:latin typeface="Arial"/>
                <a:cs typeface="Arial"/>
              </a:rPr>
              <a:t>E</a:t>
            </a:r>
            <a:r>
              <a:rPr sz="2200" b="1" spc="90" dirty="0">
                <a:solidFill>
                  <a:srgbClr val="DF6666"/>
                </a:solidFill>
                <a:latin typeface="Arial"/>
                <a:cs typeface="Arial"/>
              </a:rPr>
              <a:t>m</a:t>
            </a:r>
            <a:r>
              <a:rPr sz="2200" b="1" spc="-10" dirty="0">
                <a:solidFill>
                  <a:srgbClr val="DF6666"/>
                </a:solidFill>
                <a:latin typeface="Arial"/>
                <a:cs typeface="Arial"/>
              </a:rPr>
              <a:t>o</a:t>
            </a:r>
            <a:r>
              <a:rPr sz="2200" b="1" spc="15" dirty="0">
                <a:solidFill>
                  <a:srgbClr val="DF6666"/>
                </a:solidFill>
                <a:latin typeface="Arimo"/>
                <a:cs typeface="Arimo"/>
              </a:rPr>
              <a:t>ț</a:t>
            </a:r>
            <a:r>
              <a:rPr sz="2200" b="1" spc="245" dirty="0">
                <a:solidFill>
                  <a:srgbClr val="DF6666"/>
                </a:solidFill>
                <a:latin typeface="Arial"/>
                <a:cs typeface="Arial"/>
              </a:rPr>
              <a:t>i</a:t>
            </a:r>
            <a:r>
              <a:rPr sz="2200" b="1" spc="-15" dirty="0">
                <a:solidFill>
                  <a:srgbClr val="DF6666"/>
                </a:solidFill>
                <a:latin typeface="Arial"/>
                <a:cs typeface="Arial"/>
              </a:rPr>
              <a:t>o</a:t>
            </a:r>
            <a:r>
              <a:rPr sz="2200" b="1" spc="130" dirty="0">
                <a:solidFill>
                  <a:srgbClr val="DF6666"/>
                </a:solidFill>
                <a:latin typeface="Arial"/>
                <a:cs typeface="Arial"/>
              </a:rPr>
              <a:t>nal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40895" y="3158368"/>
            <a:ext cx="1324610" cy="1066165"/>
            <a:chOff x="7440895" y="3158368"/>
            <a:chExt cx="1324610" cy="1066165"/>
          </a:xfrm>
        </p:grpSpPr>
        <p:sp>
          <p:nvSpPr>
            <p:cNvPr id="35" name="object 35"/>
            <p:cNvSpPr/>
            <p:nvPr/>
          </p:nvSpPr>
          <p:spPr>
            <a:xfrm>
              <a:off x="7440895" y="3158368"/>
              <a:ext cx="1324610" cy="1066165"/>
            </a:xfrm>
            <a:custGeom>
              <a:avLst/>
              <a:gdLst/>
              <a:ahLst/>
              <a:cxnLst/>
              <a:rect l="l" t="t" r="r" b="b"/>
              <a:pathLst>
                <a:path w="1324609" h="1066164">
                  <a:moveTo>
                    <a:pt x="639627" y="0"/>
                  </a:moveTo>
                  <a:lnTo>
                    <a:pt x="595142" y="5616"/>
                  </a:lnTo>
                  <a:lnTo>
                    <a:pt x="548547" y="16623"/>
                  </a:lnTo>
                  <a:lnTo>
                    <a:pt x="500456" y="32419"/>
                  </a:lnTo>
                  <a:lnTo>
                    <a:pt x="451481" y="52403"/>
                  </a:lnTo>
                  <a:lnTo>
                    <a:pt x="402236" y="75974"/>
                  </a:lnTo>
                  <a:lnTo>
                    <a:pt x="353334" y="102530"/>
                  </a:lnTo>
                  <a:lnTo>
                    <a:pt x="305390" y="131471"/>
                  </a:lnTo>
                  <a:lnTo>
                    <a:pt x="259015" y="162194"/>
                  </a:lnTo>
                  <a:lnTo>
                    <a:pt x="214824" y="194100"/>
                  </a:lnTo>
                  <a:lnTo>
                    <a:pt x="173430" y="226585"/>
                  </a:lnTo>
                  <a:lnTo>
                    <a:pt x="135446" y="259050"/>
                  </a:lnTo>
                  <a:lnTo>
                    <a:pt x="101485" y="290893"/>
                  </a:lnTo>
                  <a:lnTo>
                    <a:pt x="72162" y="321512"/>
                  </a:lnTo>
                  <a:lnTo>
                    <a:pt x="29879" y="376676"/>
                  </a:lnTo>
                  <a:lnTo>
                    <a:pt x="12092" y="413951"/>
                  </a:lnTo>
                  <a:lnTo>
                    <a:pt x="2282" y="452864"/>
                  </a:lnTo>
                  <a:lnTo>
                    <a:pt x="0" y="492942"/>
                  </a:lnTo>
                  <a:lnTo>
                    <a:pt x="4795" y="533713"/>
                  </a:lnTo>
                  <a:lnTo>
                    <a:pt x="16218" y="574705"/>
                  </a:lnTo>
                  <a:lnTo>
                    <a:pt x="33821" y="615446"/>
                  </a:lnTo>
                  <a:lnTo>
                    <a:pt x="57153" y="655465"/>
                  </a:lnTo>
                  <a:lnTo>
                    <a:pt x="85765" y="694287"/>
                  </a:lnTo>
                  <a:lnTo>
                    <a:pt x="119208" y="731443"/>
                  </a:lnTo>
                  <a:lnTo>
                    <a:pt x="157033" y="766458"/>
                  </a:lnTo>
                  <a:lnTo>
                    <a:pt x="198789" y="798862"/>
                  </a:lnTo>
                  <a:lnTo>
                    <a:pt x="266086" y="841831"/>
                  </a:lnTo>
                  <a:lnTo>
                    <a:pt x="306925" y="864895"/>
                  </a:lnTo>
                  <a:lnTo>
                    <a:pt x="351676" y="888472"/>
                  </a:lnTo>
                  <a:lnTo>
                    <a:pt x="399676" y="912158"/>
                  </a:lnTo>
                  <a:lnTo>
                    <a:pt x="450266" y="935549"/>
                  </a:lnTo>
                  <a:lnTo>
                    <a:pt x="502783" y="958240"/>
                  </a:lnTo>
                  <a:lnTo>
                    <a:pt x="556566" y="979826"/>
                  </a:lnTo>
                  <a:lnTo>
                    <a:pt x="610954" y="999903"/>
                  </a:lnTo>
                  <a:lnTo>
                    <a:pt x="665286" y="1018066"/>
                  </a:lnTo>
                  <a:lnTo>
                    <a:pt x="718900" y="1033911"/>
                  </a:lnTo>
                  <a:lnTo>
                    <a:pt x="771135" y="1047034"/>
                  </a:lnTo>
                  <a:lnTo>
                    <a:pt x="821329" y="1057030"/>
                  </a:lnTo>
                  <a:lnTo>
                    <a:pt x="868822" y="1063493"/>
                  </a:lnTo>
                  <a:lnTo>
                    <a:pt x="912951" y="1066021"/>
                  </a:lnTo>
                  <a:lnTo>
                    <a:pt x="953056" y="1064208"/>
                  </a:lnTo>
                  <a:lnTo>
                    <a:pt x="1025722" y="1043667"/>
                  </a:lnTo>
                  <a:lnTo>
                    <a:pt x="1062694" y="1022805"/>
                  </a:lnTo>
                  <a:lnTo>
                    <a:pt x="1098946" y="995867"/>
                  </a:lnTo>
                  <a:lnTo>
                    <a:pt x="1134033" y="963655"/>
                  </a:lnTo>
                  <a:lnTo>
                    <a:pt x="1167512" y="926971"/>
                  </a:lnTo>
                  <a:lnTo>
                    <a:pt x="1198937" y="886616"/>
                  </a:lnTo>
                  <a:lnTo>
                    <a:pt x="1227865" y="843393"/>
                  </a:lnTo>
                  <a:lnTo>
                    <a:pt x="1253849" y="798104"/>
                  </a:lnTo>
                  <a:lnTo>
                    <a:pt x="1276447" y="751551"/>
                  </a:lnTo>
                  <a:lnTo>
                    <a:pt x="1295213" y="704535"/>
                  </a:lnTo>
                  <a:lnTo>
                    <a:pt x="1309703" y="657860"/>
                  </a:lnTo>
                  <a:lnTo>
                    <a:pt x="1319471" y="612326"/>
                  </a:lnTo>
                  <a:lnTo>
                    <a:pt x="1324075" y="568736"/>
                  </a:lnTo>
                  <a:lnTo>
                    <a:pt x="1323069" y="527891"/>
                  </a:lnTo>
                  <a:lnTo>
                    <a:pt x="1303772" y="458335"/>
                  </a:lnTo>
                  <a:lnTo>
                    <a:pt x="1285514" y="424092"/>
                  </a:lnTo>
                  <a:lnTo>
                    <a:pt x="1261811" y="388349"/>
                  </a:lnTo>
                  <a:lnTo>
                    <a:pt x="1233239" y="351586"/>
                  </a:lnTo>
                  <a:lnTo>
                    <a:pt x="1200377" y="314287"/>
                  </a:lnTo>
                  <a:lnTo>
                    <a:pt x="1163800" y="276934"/>
                  </a:lnTo>
                  <a:lnTo>
                    <a:pt x="1124086" y="240009"/>
                  </a:lnTo>
                  <a:lnTo>
                    <a:pt x="1081813" y="203993"/>
                  </a:lnTo>
                  <a:lnTo>
                    <a:pt x="1037557" y="169370"/>
                  </a:lnTo>
                  <a:lnTo>
                    <a:pt x="991895" y="136622"/>
                  </a:lnTo>
                  <a:lnTo>
                    <a:pt x="945405" y="106230"/>
                  </a:lnTo>
                  <a:lnTo>
                    <a:pt x="898664" y="78678"/>
                  </a:lnTo>
                  <a:lnTo>
                    <a:pt x="852249" y="54446"/>
                  </a:lnTo>
                  <a:lnTo>
                    <a:pt x="806737" y="34018"/>
                  </a:lnTo>
                  <a:lnTo>
                    <a:pt x="762705" y="17875"/>
                  </a:lnTo>
                  <a:lnTo>
                    <a:pt x="720730" y="6500"/>
                  </a:lnTo>
                  <a:lnTo>
                    <a:pt x="681389" y="375"/>
                  </a:lnTo>
                  <a:lnTo>
                    <a:pt x="639627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43940" y="3220979"/>
              <a:ext cx="1108075" cy="989965"/>
            </a:xfrm>
            <a:custGeom>
              <a:avLst/>
              <a:gdLst/>
              <a:ahLst/>
              <a:cxnLst/>
              <a:rect l="l" t="t" r="r" b="b"/>
              <a:pathLst>
                <a:path w="1108075" h="989964">
                  <a:moveTo>
                    <a:pt x="369490" y="0"/>
                  </a:moveTo>
                  <a:lnTo>
                    <a:pt x="319886" y="5180"/>
                  </a:lnTo>
                  <a:lnTo>
                    <a:pt x="272647" y="17098"/>
                  </a:lnTo>
                  <a:lnTo>
                    <a:pt x="228191" y="35152"/>
                  </a:lnTo>
                  <a:lnTo>
                    <a:pt x="186933" y="58747"/>
                  </a:lnTo>
                  <a:lnTo>
                    <a:pt x="149291" y="87283"/>
                  </a:lnTo>
                  <a:lnTo>
                    <a:pt x="115682" y="120163"/>
                  </a:lnTo>
                  <a:lnTo>
                    <a:pt x="86522" y="156788"/>
                  </a:lnTo>
                  <a:lnTo>
                    <a:pt x="62228" y="196560"/>
                  </a:lnTo>
                  <a:lnTo>
                    <a:pt x="43217" y="238881"/>
                  </a:lnTo>
                  <a:lnTo>
                    <a:pt x="22219" y="313211"/>
                  </a:lnTo>
                  <a:lnTo>
                    <a:pt x="13777" y="358069"/>
                  </a:lnTo>
                  <a:lnTo>
                    <a:pt x="7075" y="406670"/>
                  </a:lnTo>
                  <a:lnTo>
                    <a:pt x="2390" y="457976"/>
                  </a:lnTo>
                  <a:lnTo>
                    <a:pt x="0" y="510946"/>
                  </a:lnTo>
                  <a:lnTo>
                    <a:pt x="180" y="564542"/>
                  </a:lnTo>
                  <a:lnTo>
                    <a:pt x="3208" y="617725"/>
                  </a:lnTo>
                  <a:lnTo>
                    <a:pt x="9361" y="669455"/>
                  </a:lnTo>
                  <a:lnTo>
                    <a:pt x="18915" y="718693"/>
                  </a:lnTo>
                  <a:lnTo>
                    <a:pt x="32147" y="764400"/>
                  </a:lnTo>
                  <a:lnTo>
                    <a:pt x="49335" y="805537"/>
                  </a:lnTo>
                  <a:lnTo>
                    <a:pt x="70755" y="841065"/>
                  </a:lnTo>
                  <a:lnTo>
                    <a:pt x="96684" y="869944"/>
                  </a:lnTo>
                  <a:lnTo>
                    <a:pt x="159440" y="910421"/>
                  </a:lnTo>
                  <a:lnTo>
                    <a:pt x="199528" y="927818"/>
                  </a:lnTo>
                  <a:lnTo>
                    <a:pt x="244284" y="943219"/>
                  </a:lnTo>
                  <a:lnTo>
                    <a:pt x="292853" y="956547"/>
                  </a:lnTo>
                  <a:lnTo>
                    <a:pt x="344382" y="967728"/>
                  </a:lnTo>
                  <a:lnTo>
                    <a:pt x="398017" y="976684"/>
                  </a:lnTo>
                  <a:lnTo>
                    <a:pt x="452903" y="983340"/>
                  </a:lnTo>
                  <a:lnTo>
                    <a:pt x="508186" y="987621"/>
                  </a:lnTo>
                  <a:lnTo>
                    <a:pt x="563013" y="989449"/>
                  </a:lnTo>
                  <a:lnTo>
                    <a:pt x="616529" y="988749"/>
                  </a:lnTo>
                  <a:lnTo>
                    <a:pt x="667880" y="985446"/>
                  </a:lnTo>
                  <a:lnTo>
                    <a:pt x="716212" y="979462"/>
                  </a:lnTo>
                  <a:lnTo>
                    <a:pt x="760671" y="970722"/>
                  </a:lnTo>
                  <a:lnTo>
                    <a:pt x="800403" y="959150"/>
                  </a:lnTo>
                  <a:lnTo>
                    <a:pt x="869921" y="922643"/>
                  </a:lnTo>
                  <a:lnTo>
                    <a:pt x="904616" y="893688"/>
                  </a:lnTo>
                  <a:lnTo>
                    <a:pt x="938150" y="858774"/>
                  </a:lnTo>
                  <a:lnTo>
                    <a:pt x="970039" y="818874"/>
                  </a:lnTo>
                  <a:lnTo>
                    <a:pt x="999795" y="774959"/>
                  </a:lnTo>
                  <a:lnTo>
                    <a:pt x="1026931" y="728000"/>
                  </a:lnTo>
                  <a:lnTo>
                    <a:pt x="1050962" y="678968"/>
                  </a:lnTo>
                  <a:lnTo>
                    <a:pt x="1071400" y="628834"/>
                  </a:lnTo>
                  <a:lnTo>
                    <a:pt x="1087760" y="578569"/>
                  </a:lnTo>
                  <a:lnTo>
                    <a:pt x="1099554" y="529145"/>
                  </a:lnTo>
                  <a:lnTo>
                    <a:pt x="1106297" y="481532"/>
                  </a:lnTo>
                  <a:lnTo>
                    <a:pt x="1107501" y="436703"/>
                  </a:lnTo>
                  <a:lnTo>
                    <a:pt x="1102680" y="395627"/>
                  </a:lnTo>
                  <a:lnTo>
                    <a:pt x="1074376" y="329597"/>
                  </a:lnTo>
                  <a:lnTo>
                    <a:pt x="1049914" y="299650"/>
                  </a:lnTo>
                  <a:lnTo>
                    <a:pt x="1018856" y="269702"/>
                  </a:lnTo>
                  <a:lnTo>
                    <a:pt x="982094" y="240022"/>
                  </a:lnTo>
                  <a:lnTo>
                    <a:pt x="940522" y="210876"/>
                  </a:lnTo>
                  <a:lnTo>
                    <a:pt x="895031" y="182534"/>
                  </a:lnTo>
                  <a:lnTo>
                    <a:pt x="846515" y="155261"/>
                  </a:lnTo>
                  <a:lnTo>
                    <a:pt x="795867" y="129327"/>
                  </a:lnTo>
                  <a:lnTo>
                    <a:pt x="743978" y="104999"/>
                  </a:lnTo>
                  <a:lnTo>
                    <a:pt x="691743" y="82545"/>
                  </a:lnTo>
                  <a:lnTo>
                    <a:pt x="640054" y="62231"/>
                  </a:lnTo>
                  <a:lnTo>
                    <a:pt x="589803" y="44327"/>
                  </a:lnTo>
                  <a:lnTo>
                    <a:pt x="541884" y="29099"/>
                  </a:lnTo>
                  <a:lnTo>
                    <a:pt x="497189" y="16816"/>
                  </a:lnTo>
                  <a:lnTo>
                    <a:pt x="456610" y="7744"/>
                  </a:lnTo>
                  <a:lnTo>
                    <a:pt x="36949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523480" y="3439414"/>
            <a:ext cx="97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DF6666"/>
                </a:solidFill>
                <a:latin typeface="Arial"/>
                <a:cs typeface="Arial"/>
              </a:rPr>
              <a:t>C</a:t>
            </a:r>
            <a:r>
              <a:rPr sz="2400" b="1" spc="120" dirty="0">
                <a:solidFill>
                  <a:srgbClr val="DF6666"/>
                </a:solidFill>
                <a:latin typeface="Arial"/>
                <a:cs typeface="Arial"/>
              </a:rPr>
              <a:t>y</a:t>
            </a:r>
            <a:r>
              <a:rPr sz="2400" b="1" spc="-25" dirty="0">
                <a:solidFill>
                  <a:srgbClr val="DF6666"/>
                </a:solidFill>
                <a:latin typeface="Arial"/>
                <a:cs typeface="Arial"/>
              </a:rPr>
              <a:t>b</a:t>
            </a:r>
            <a:r>
              <a:rPr sz="2400" b="1" spc="10" dirty="0">
                <a:solidFill>
                  <a:srgbClr val="DF6666"/>
                </a:solidFill>
                <a:latin typeface="Arial"/>
                <a:cs typeface="Arial"/>
              </a:rPr>
              <a:t>e</a:t>
            </a:r>
            <a:r>
              <a:rPr sz="2400" b="1" spc="484" dirty="0">
                <a:solidFill>
                  <a:srgbClr val="DF6666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583680" y="3429000"/>
            <a:ext cx="749935" cy="466725"/>
            <a:chOff x="6583680" y="3429000"/>
            <a:chExt cx="749935" cy="466725"/>
          </a:xfrm>
        </p:grpSpPr>
        <p:sp>
          <p:nvSpPr>
            <p:cNvPr id="39" name="object 39"/>
            <p:cNvSpPr/>
            <p:nvPr/>
          </p:nvSpPr>
          <p:spPr>
            <a:xfrm>
              <a:off x="6588252" y="3433572"/>
              <a:ext cx="741045" cy="457200"/>
            </a:xfrm>
            <a:custGeom>
              <a:avLst/>
              <a:gdLst/>
              <a:ahLst/>
              <a:cxnLst/>
              <a:rect l="l" t="t" r="r" b="b"/>
              <a:pathLst>
                <a:path w="741045" h="457200">
                  <a:moveTo>
                    <a:pt x="512064" y="0"/>
                  </a:moveTo>
                  <a:lnTo>
                    <a:pt x="512064" y="114299"/>
                  </a:lnTo>
                  <a:lnTo>
                    <a:pt x="0" y="114299"/>
                  </a:lnTo>
                  <a:lnTo>
                    <a:pt x="0" y="342899"/>
                  </a:lnTo>
                  <a:lnTo>
                    <a:pt x="512064" y="342899"/>
                  </a:lnTo>
                  <a:lnTo>
                    <a:pt x="512064" y="457199"/>
                  </a:lnTo>
                  <a:lnTo>
                    <a:pt x="740664" y="228599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8252" y="3433572"/>
              <a:ext cx="741045" cy="457200"/>
            </a:xfrm>
            <a:custGeom>
              <a:avLst/>
              <a:gdLst/>
              <a:ahLst/>
              <a:cxnLst/>
              <a:rect l="l" t="t" r="r" b="b"/>
              <a:pathLst>
                <a:path w="741045" h="457200">
                  <a:moveTo>
                    <a:pt x="0" y="114299"/>
                  </a:moveTo>
                  <a:lnTo>
                    <a:pt x="512064" y="114299"/>
                  </a:lnTo>
                  <a:lnTo>
                    <a:pt x="512064" y="0"/>
                  </a:lnTo>
                  <a:lnTo>
                    <a:pt x="740664" y="228599"/>
                  </a:lnTo>
                  <a:lnTo>
                    <a:pt x="512064" y="457199"/>
                  </a:lnTo>
                  <a:lnTo>
                    <a:pt x="512064" y="342899"/>
                  </a:lnTo>
                  <a:lnTo>
                    <a:pt x="0" y="342899"/>
                  </a:lnTo>
                  <a:lnTo>
                    <a:pt x="0" y="114299"/>
                  </a:lnTo>
                  <a:close/>
                </a:path>
              </a:pathLst>
            </a:custGeom>
            <a:ln w="9144">
              <a:solidFill>
                <a:srgbClr val="1A4E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267921" y="1419484"/>
            <a:ext cx="1324610" cy="1066165"/>
            <a:chOff x="7267921" y="1419484"/>
            <a:chExt cx="1324610" cy="1066165"/>
          </a:xfrm>
        </p:grpSpPr>
        <p:sp>
          <p:nvSpPr>
            <p:cNvPr id="42" name="object 42"/>
            <p:cNvSpPr/>
            <p:nvPr/>
          </p:nvSpPr>
          <p:spPr>
            <a:xfrm>
              <a:off x="7267921" y="1419484"/>
              <a:ext cx="1324610" cy="1066165"/>
            </a:xfrm>
            <a:custGeom>
              <a:avLst/>
              <a:gdLst/>
              <a:ahLst/>
              <a:cxnLst/>
              <a:rect l="l" t="t" r="r" b="b"/>
              <a:pathLst>
                <a:path w="1324609" h="1066164">
                  <a:moveTo>
                    <a:pt x="639627" y="0"/>
                  </a:moveTo>
                  <a:lnTo>
                    <a:pt x="595142" y="5616"/>
                  </a:lnTo>
                  <a:lnTo>
                    <a:pt x="548547" y="16623"/>
                  </a:lnTo>
                  <a:lnTo>
                    <a:pt x="500456" y="32419"/>
                  </a:lnTo>
                  <a:lnTo>
                    <a:pt x="451481" y="52403"/>
                  </a:lnTo>
                  <a:lnTo>
                    <a:pt x="402236" y="75974"/>
                  </a:lnTo>
                  <a:lnTo>
                    <a:pt x="353334" y="102530"/>
                  </a:lnTo>
                  <a:lnTo>
                    <a:pt x="305390" y="131471"/>
                  </a:lnTo>
                  <a:lnTo>
                    <a:pt x="259015" y="162194"/>
                  </a:lnTo>
                  <a:lnTo>
                    <a:pt x="214824" y="194100"/>
                  </a:lnTo>
                  <a:lnTo>
                    <a:pt x="173430" y="226585"/>
                  </a:lnTo>
                  <a:lnTo>
                    <a:pt x="135446" y="259050"/>
                  </a:lnTo>
                  <a:lnTo>
                    <a:pt x="101485" y="290893"/>
                  </a:lnTo>
                  <a:lnTo>
                    <a:pt x="72162" y="321512"/>
                  </a:lnTo>
                  <a:lnTo>
                    <a:pt x="29879" y="376676"/>
                  </a:lnTo>
                  <a:lnTo>
                    <a:pt x="12092" y="413951"/>
                  </a:lnTo>
                  <a:lnTo>
                    <a:pt x="2282" y="452863"/>
                  </a:lnTo>
                  <a:lnTo>
                    <a:pt x="0" y="492941"/>
                  </a:lnTo>
                  <a:lnTo>
                    <a:pt x="4795" y="533711"/>
                  </a:lnTo>
                  <a:lnTo>
                    <a:pt x="16218" y="574702"/>
                  </a:lnTo>
                  <a:lnTo>
                    <a:pt x="33821" y="615440"/>
                  </a:lnTo>
                  <a:lnTo>
                    <a:pt x="57153" y="655455"/>
                  </a:lnTo>
                  <a:lnTo>
                    <a:pt x="85765" y="694273"/>
                  </a:lnTo>
                  <a:lnTo>
                    <a:pt x="119208" y="731422"/>
                  </a:lnTo>
                  <a:lnTo>
                    <a:pt x="157033" y="766430"/>
                  </a:lnTo>
                  <a:lnTo>
                    <a:pt x="198789" y="798824"/>
                  </a:lnTo>
                  <a:lnTo>
                    <a:pt x="266086" y="841811"/>
                  </a:lnTo>
                  <a:lnTo>
                    <a:pt x="306925" y="864883"/>
                  </a:lnTo>
                  <a:lnTo>
                    <a:pt x="351676" y="888468"/>
                  </a:lnTo>
                  <a:lnTo>
                    <a:pt x="399676" y="912162"/>
                  </a:lnTo>
                  <a:lnTo>
                    <a:pt x="450266" y="935560"/>
                  </a:lnTo>
                  <a:lnTo>
                    <a:pt x="502783" y="958256"/>
                  </a:lnTo>
                  <a:lnTo>
                    <a:pt x="556566" y="979847"/>
                  </a:lnTo>
                  <a:lnTo>
                    <a:pt x="610954" y="999928"/>
                  </a:lnTo>
                  <a:lnTo>
                    <a:pt x="665286" y="1018094"/>
                  </a:lnTo>
                  <a:lnTo>
                    <a:pt x="718900" y="1033941"/>
                  </a:lnTo>
                  <a:lnTo>
                    <a:pt x="771135" y="1047063"/>
                  </a:lnTo>
                  <a:lnTo>
                    <a:pt x="821329" y="1057057"/>
                  </a:lnTo>
                  <a:lnTo>
                    <a:pt x="868822" y="1063517"/>
                  </a:lnTo>
                  <a:lnTo>
                    <a:pt x="912951" y="1066039"/>
                  </a:lnTo>
                  <a:lnTo>
                    <a:pt x="953056" y="1064218"/>
                  </a:lnTo>
                  <a:lnTo>
                    <a:pt x="1025722" y="1043680"/>
                  </a:lnTo>
                  <a:lnTo>
                    <a:pt x="1062694" y="1022828"/>
                  </a:lnTo>
                  <a:lnTo>
                    <a:pt x="1098946" y="995897"/>
                  </a:lnTo>
                  <a:lnTo>
                    <a:pt x="1134033" y="963688"/>
                  </a:lnTo>
                  <a:lnTo>
                    <a:pt x="1167512" y="927005"/>
                  </a:lnTo>
                  <a:lnTo>
                    <a:pt x="1198937" y="886649"/>
                  </a:lnTo>
                  <a:lnTo>
                    <a:pt x="1227865" y="843424"/>
                  </a:lnTo>
                  <a:lnTo>
                    <a:pt x="1253849" y="798131"/>
                  </a:lnTo>
                  <a:lnTo>
                    <a:pt x="1276447" y="751573"/>
                  </a:lnTo>
                  <a:lnTo>
                    <a:pt x="1295213" y="704552"/>
                  </a:lnTo>
                  <a:lnTo>
                    <a:pt x="1309703" y="657872"/>
                  </a:lnTo>
                  <a:lnTo>
                    <a:pt x="1319471" y="612333"/>
                  </a:lnTo>
                  <a:lnTo>
                    <a:pt x="1324075" y="568739"/>
                  </a:lnTo>
                  <a:lnTo>
                    <a:pt x="1323069" y="527892"/>
                  </a:lnTo>
                  <a:lnTo>
                    <a:pt x="1303772" y="458335"/>
                  </a:lnTo>
                  <a:lnTo>
                    <a:pt x="1285514" y="424092"/>
                  </a:lnTo>
                  <a:lnTo>
                    <a:pt x="1261811" y="388349"/>
                  </a:lnTo>
                  <a:lnTo>
                    <a:pt x="1233239" y="351586"/>
                  </a:lnTo>
                  <a:lnTo>
                    <a:pt x="1200377" y="314287"/>
                  </a:lnTo>
                  <a:lnTo>
                    <a:pt x="1163800" y="276934"/>
                  </a:lnTo>
                  <a:lnTo>
                    <a:pt x="1124086" y="240009"/>
                  </a:lnTo>
                  <a:lnTo>
                    <a:pt x="1081813" y="203993"/>
                  </a:lnTo>
                  <a:lnTo>
                    <a:pt x="1037557" y="169370"/>
                  </a:lnTo>
                  <a:lnTo>
                    <a:pt x="991895" y="136622"/>
                  </a:lnTo>
                  <a:lnTo>
                    <a:pt x="945405" y="106230"/>
                  </a:lnTo>
                  <a:lnTo>
                    <a:pt x="898664" y="78678"/>
                  </a:lnTo>
                  <a:lnTo>
                    <a:pt x="852249" y="54446"/>
                  </a:lnTo>
                  <a:lnTo>
                    <a:pt x="806737" y="34018"/>
                  </a:lnTo>
                  <a:lnTo>
                    <a:pt x="762705" y="17875"/>
                  </a:lnTo>
                  <a:lnTo>
                    <a:pt x="720730" y="6500"/>
                  </a:lnTo>
                  <a:lnTo>
                    <a:pt x="681389" y="375"/>
                  </a:lnTo>
                  <a:lnTo>
                    <a:pt x="639627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78408" y="1459239"/>
              <a:ext cx="1107440" cy="991235"/>
            </a:xfrm>
            <a:custGeom>
              <a:avLst/>
              <a:gdLst/>
              <a:ahLst/>
              <a:cxnLst/>
              <a:rect l="l" t="t" r="r" b="b"/>
              <a:pathLst>
                <a:path w="1107440" h="991235">
                  <a:moveTo>
                    <a:pt x="369490" y="0"/>
                  </a:moveTo>
                  <a:lnTo>
                    <a:pt x="319886" y="5192"/>
                  </a:lnTo>
                  <a:lnTo>
                    <a:pt x="272647" y="17128"/>
                  </a:lnTo>
                  <a:lnTo>
                    <a:pt x="228191" y="35210"/>
                  </a:lnTo>
                  <a:lnTo>
                    <a:pt x="186933" y="58839"/>
                  </a:lnTo>
                  <a:lnTo>
                    <a:pt x="149291" y="87417"/>
                  </a:lnTo>
                  <a:lnTo>
                    <a:pt x="115682" y="120346"/>
                  </a:lnTo>
                  <a:lnTo>
                    <a:pt x="86522" y="157028"/>
                  </a:lnTo>
                  <a:lnTo>
                    <a:pt x="62228" y="196865"/>
                  </a:lnTo>
                  <a:lnTo>
                    <a:pt x="43217" y="239258"/>
                  </a:lnTo>
                  <a:lnTo>
                    <a:pt x="22219" y="313673"/>
                  </a:lnTo>
                  <a:lnTo>
                    <a:pt x="13777" y="358593"/>
                  </a:lnTo>
                  <a:lnTo>
                    <a:pt x="7075" y="407267"/>
                  </a:lnTo>
                  <a:lnTo>
                    <a:pt x="2390" y="458652"/>
                  </a:lnTo>
                  <a:lnTo>
                    <a:pt x="0" y="511709"/>
                  </a:lnTo>
                  <a:lnTo>
                    <a:pt x="180" y="565394"/>
                  </a:lnTo>
                  <a:lnTo>
                    <a:pt x="3208" y="618667"/>
                  </a:lnTo>
                  <a:lnTo>
                    <a:pt x="9361" y="670487"/>
                  </a:lnTo>
                  <a:lnTo>
                    <a:pt x="18915" y="719812"/>
                  </a:lnTo>
                  <a:lnTo>
                    <a:pt x="32147" y="765601"/>
                  </a:lnTo>
                  <a:lnTo>
                    <a:pt x="49335" y="806812"/>
                  </a:lnTo>
                  <a:lnTo>
                    <a:pt x="70755" y="842405"/>
                  </a:lnTo>
                  <a:lnTo>
                    <a:pt x="96684" y="871337"/>
                  </a:lnTo>
                  <a:lnTo>
                    <a:pt x="159440" y="911847"/>
                  </a:lnTo>
                  <a:lnTo>
                    <a:pt x="199528" y="929260"/>
                  </a:lnTo>
                  <a:lnTo>
                    <a:pt x="244284" y="944676"/>
                  </a:lnTo>
                  <a:lnTo>
                    <a:pt x="292853" y="958018"/>
                  </a:lnTo>
                  <a:lnTo>
                    <a:pt x="344382" y="969211"/>
                  </a:lnTo>
                  <a:lnTo>
                    <a:pt x="398017" y="978178"/>
                  </a:lnTo>
                  <a:lnTo>
                    <a:pt x="452903" y="984843"/>
                  </a:lnTo>
                  <a:lnTo>
                    <a:pt x="508186" y="989130"/>
                  </a:lnTo>
                  <a:lnTo>
                    <a:pt x="563013" y="990963"/>
                  </a:lnTo>
                  <a:lnTo>
                    <a:pt x="616529" y="990264"/>
                  </a:lnTo>
                  <a:lnTo>
                    <a:pt x="667880" y="986959"/>
                  </a:lnTo>
                  <a:lnTo>
                    <a:pt x="716212" y="980970"/>
                  </a:lnTo>
                  <a:lnTo>
                    <a:pt x="760671" y="972221"/>
                  </a:lnTo>
                  <a:lnTo>
                    <a:pt x="800403" y="960637"/>
                  </a:lnTo>
                  <a:lnTo>
                    <a:pt x="867579" y="925781"/>
                  </a:lnTo>
                  <a:lnTo>
                    <a:pt x="900046" y="899318"/>
                  </a:lnTo>
                  <a:lnTo>
                    <a:pt x="931560" y="867541"/>
                  </a:lnTo>
                  <a:lnTo>
                    <a:pt x="961724" y="831243"/>
                  </a:lnTo>
                  <a:lnTo>
                    <a:pt x="990143" y="791214"/>
                  </a:lnTo>
                  <a:lnTo>
                    <a:pt x="1016422" y="748246"/>
                  </a:lnTo>
                  <a:lnTo>
                    <a:pt x="1040165" y="703128"/>
                  </a:lnTo>
                  <a:lnTo>
                    <a:pt x="1060976" y="656654"/>
                  </a:lnTo>
                  <a:lnTo>
                    <a:pt x="1078461" y="609613"/>
                  </a:lnTo>
                  <a:lnTo>
                    <a:pt x="1092223" y="562798"/>
                  </a:lnTo>
                  <a:lnTo>
                    <a:pt x="1101866" y="516998"/>
                  </a:lnTo>
                  <a:lnTo>
                    <a:pt x="1106996" y="473005"/>
                  </a:lnTo>
                  <a:lnTo>
                    <a:pt x="1107217" y="431611"/>
                  </a:lnTo>
                  <a:lnTo>
                    <a:pt x="1102133" y="393606"/>
                  </a:lnTo>
                  <a:lnTo>
                    <a:pt x="1074376" y="330055"/>
                  </a:lnTo>
                  <a:lnTo>
                    <a:pt x="1049914" y="300065"/>
                  </a:lnTo>
                  <a:lnTo>
                    <a:pt x="1018856" y="270076"/>
                  </a:lnTo>
                  <a:lnTo>
                    <a:pt x="982094" y="240357"/>
                  </a:lnTo>
                  <a:lnTo>
                    <a:pt x="940522" y="211176"/>
                  </a:lnTo>
                  <a:lnTo>
                    <a:pt x="895031" y="182799"/>
                  </a:lnTo>
                  <a:lnTo>
                    <a:pt x="846515" y="155495"/>
                  </a:lnTo>
                  <a:lnTo>
                    <a:pt x="795867" y="129530"/>
                  </a:lnTo>
                  <a:lnTo>
                    <a:pt x="743978" y="105173"/>
                  </a:lnTo>
                  <a:lnTo>
                    <a:pt x="691743" y="82690"/>
                  </a:lnTo>
                  <a:lnTo>
                    <a:pt x="640054" y="62350"/>
                  </a:lnTo>
                  <a:lnTo>
                    <a:pt x="589803" y="44420"/>
                  </a:lnTo>
                  <a:lnTo>
                    <a:pt x="541884" y="29167"/>
                  </a:lnTo>
                  <a:lnTo>
                    <a:pt x="497189" y="16860"/>
                  </a:lnTo>
                  <a:lnTo>
                    <a:pt x="456610" y="7764"/>
                  </a:lnTo>
                  <a:lnTo>
                    <a:pt x="369490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468869" y="1700022"/>
            <a:ext cx="816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70" dirty="0">
                <a:solidFill>
                  <a:srgbClr val="DF6666"/>
                </a:solidFill>
                <a:latin typeface="Arial"/>
                <a:cs typeface="Arial"/>
              </a:rPr>
              <a:t>Fizic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411467" y="1690116"/>
            <a:ext cx="749935" cy="466725"/>
            <a:chOff x="6411467" y="1690116"/>
            <a:chExt cx="749935" cy="466725"/>
          </a:xfrm>
        </p:grpSpPr>
        <p:sp>
          <p:nvSpPr>
            <p:cNvPr id="46" name="object 46"/>
            <p:cNvSpPr/>
            <p:nvPr/>
          </p:nvSpPr>
          <p:spPr>
            <a:xfrm>
              <a:off x="6416039" y="1694688"/>
              <a:ext cx="741045" cy="457200"/>
            </a:xfrm>
            <a:custGeom>
              <a:avLst/>
              <a:gdLst/>
              <a:ahLst/>
              <a:cxnLst/>
              <a:rect l="l" t="t" r="r" b="b"/>
              <a:pathLst>
                <a:path w="741045" h="457200">
                  <a:moveTo>
                    <a:pt x="512063" y="0"/>
                  </a:moveTo>
                  <a:lnTo>
                    <a:pt x="512063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512063" y="342900"/>
                  </a:lnTo>
                  <a:lnTo>
                    <a:pt x="512063" y="457200"/>
                  </a:lnTo>
                  <a:lnTo>
                    <a:pt x="740663" y="228600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6039" y="1694688"/>
              <a:ext cx="741045" cy="457200"/>
            </a:xfrm>
            <a:custGeom>
              <a:avLst/>
              <a:gdLst/>
              <a:ahLst/>
              <a:cxnLst/>
              <a:rect l="l" t="t" r="r" b="b"/>
              <a:pathLst>
                <a:path w="741045" h="457200">
                  <a:moveTo>
                    <a:pt x="0" y="114300"/>
                  </a:moveTo>
                  <a:lnTo>
                    <a:pt x="512063" y="114300"/>
                  </a:lnTo>
                  <a:lnTo>
                    <a:pt x="512063" y="0"/>
                  </a:lnTo>
                  <a:lnTo>
                    <a:pt x="740663" y="228600"/>
                  </a:lnTo>
                  <a:lnTo>
                    <a:pt x="512063" y="457200"/>
                  </a:lnTo>
                  <a:lnTo>
                    <a:pt x="512063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1A4E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5335524" y="1464690"/>
            <a:ext cx="760730" cy="748030"/>
          </a:xfrm>
          <a:custGeom>
            <a:avLst/>
            <a:gdLst/>
            <a:ahLst/>
            <a:cxnLst/>
            <a:rect l="l" t="t" r="r" b="b"/>
            <a:pathLst>
              <a:path w="760729" h="748030">
                <a:moveTo>
                  <a:pt x="222504" y="135890"/>
                </a:moveTo>
                <a:lnTo>
                  <a:pt x="215201" y="82461"/>
                </a:lnTo>
                <a:lnTo>
                  <a:pt x="195287" y="39331"/>
                </a:lnTo>
                <a:lnTo>
                  <a:pt x="165709" y="10502"/>
                </a:lnTo>
                <a:lnTo>
                  <a:pt x="129413" y="0"/>
                </a:lnTo>
                <a:lnTo>
                  <a:pt x="96989" y="8305"/>
                </a:lnTo>
                <a:lnTo>
                  <a:pt x="70573" y="30822"/>
                </a:lnTo>
                <a:lnTo>
                  <a:pt x="51181" y="64033"/>
                </a:lnTo>
                <a:lnTo>
                  <a:pt x="39890" y="104381"/>
                </a:lnTo>
                <a:lnTo>
                  <a:pt x="37757" y="148323"/>
                </a:lnTo>
                <a:lnTo>
                  <a:pt x="45821" y="192316"/>
                </a:lnTo>
                <a:lnTo>
                  <a:pt x="65151" y="232791"/>
                </a:lnTo>
                <a:lnTo>
                  <a:pt x="95783" y="263067"/>
                </a:lnTo>
                <a:lnTo>
                  <a:pt x="129286" y="272669"/>
                </a:lnTo>
                <a:lnTo>
                  <a:pt x="163880" y="262864"/>
                </a:lnTo>
                <a:lnTo>
                  <a:pt x="193700" y="235102"/>
                </a:lnTo>
                <a:lnTo>
                  <a:pt x="214617" y="191935"/>
                </a:lnTo>
                <a:lnTo>
                  <a:pt x="222504" y="135890"/>
                </a:lnTo>
                <a:close/>
              </a:path>
              <a:path w="760729" h="748030">
                <a:moveTo>
                  <a:pt x="338328" y="465709"/>
                </a:moveTo>
                <a:lnTo>
                  <a:pt x="173609" y="325501"/>
                </a:lnTo>
                <a:lnTo>
                  <a:pt x="163004" y="330415"/>
                </a:lnTo>
                <a:lnTo>
                  <a:pt x="152044" y="333908"/>
                </a:lnTo>
                <a:lnTo>
                  <a:pt x="140843" y="335991"/>
                </a:lnTo>
                <a:lnTo>
                  <a:pt x="129540" y="336677"/>
                </a:lnTo>
                <a:lnTo>
                  <a:pt x="107734" y="333933"/>
                </a:lnTo>
                <a:lnTo>
                  <a:pt x="86309" y="325920"/>
                </a:lnTo>
                <a:lnTo>
                  <a:pt x="66040" y="313004"/>
                </a:lnTo>
                <a:lnTo>
                  <a:pt x="47752" y="295529"/>
                </a:lnTo>
                <a:lnTo>
                  <a:pt x="27584" y="317690"/>
                </a:lnTo>
                <a:lnTo>
                  <a:pt x="12585" y="346316"/>
                </a:lnTo>
                <a:lnTo>
                  <a:pt x="3225" y="379488"/>
                </a:lnTo>
                <a:lnTo>
                  <a:pt x="0" y="415290"/>
                </a:lnTo>
                <a:lnTo>
                  <a:pt x="0" y="748030"/>
                </a:lnTo>
                <a:lnTo>
                  <a:pt x="186182" y="748030"/>
                </a:lnTo>
                <a:lnTo>
                  <a:pt x="186182" y="518033"/>
                </a:lnTo>
                <a:lnTo>
                  <a:pt x="318262" y="632079"/>
                </a:lnTo>
                <a:lnTo>
                  <a:pt x="312089" y="607695"/>
                </a:lnTo>
                <a:lnTo>
                  <a:pt x="308889" y="582599"/>
                </a:lnTo>
                <a:lnTo>
                  <a:pt x="308787" y="557491"/>
                </a:lnTo>
                <a:lnTo>
                  <a:pt x="311912" y="533019"/>
                </a:lnTo>
                <a:lnTo>
                  <a:pt x="315696" y="514096"/>
                </a:lnTo>
                <a:lnTo>
                  <a:pt x="321348" y="496557"/>
                </a:lnTo>
                <a:lnTo>
                  <a:pt x="328891" y="480428"/>
                </a:lnTo>
                <a:lnTo>
                  <a:pt x="338328" y="465709"/>
                </a:lnTo>
                <a:close/>
              </a:path>
              <a:path w="760729" h="748030">
                <a:moveTo>
                  <a:pt x="720852" y="135890"/>
                </a:moveTo>
                <a:lnTo>
                  <a:pt x="713574" y="82461"/>
                </a:lnTo>
                <a:lnTo>
                  <a:pt x="693813" y="39331"/>
                </a:lnTo>
                <a:lnTo>
                  <a:pt x="664641" y="10502"/>
                </a:lnTo>
                <a:lnTo>
                  <a:pt x="629158" y="0"/>
                </a:lnTo>
                <a:lnTo>
                  <a:pt x="596379" y="8305"/>
                </a:lnTo>
                <a:lnTo>
                  <a:pt x="569810" y="30822"/>
                </a:lnTo>
                <a:lnTo>
                  <a:pt x="550392" y="64033"/>
                </a:lnTo>
                <a:lnTo>
                  <a:pt x="539115" y="104381"/>
                </a:lnTo>
                <a:lnTo>
                  <a:pt x="536930" y="148323"/>
                </a:lnTo>
                <a:lnTo>
                  <a:pt x="544817" y="192316"/>
                </a:lnTo>
                <a:lnTo>
                  <a:pt x="563753" y="232791"/>
                </a:lnTo>
                <a:lnTo>
                  <a:pt x="594321" y="263067"/>
                </a:lnTo>
                <a:lnTo>
                  <a:pt x="627761" y="272669"/>
                </a:lnTo>
                <a:lnTo>
                  <a:pt x="662343" y="262864"/>
                </a:lnTo>
                <a:lnTo>
                  <a:pt x="692111" y="235102"/>
                </a:lnTo>
                <a:lnTo>
                  <a:pt x="712978" y="191935"/>
                </a:lnTo>
                <a:lnTo>
                  <a:pt x="720852" y="135890"/>
                </a:lnTo>
                <a:close/>
              </a:path>
              <a:path w="760729" h="748030">
                <a:moveTo>
                  <a:pt x="760476" y="415671"/>
                </a:moveTo>
                <a:lnTo>
                  <a:pt x="757047" y="378777"/>
                </a:lnTo>
                <a:lnTo>
                  <a:pt x="747229" y="345046"/>
                </a:lnTo>
                <a:lnTo>
                  <a:pt x="731748" y="316255"/>
                </a:lnTo>
                <a:lnTo>
                  <a:pt x="711327" y="294132"/>
                </a:lnTo>
                <a:lnTo>
                  <a:pt x="692543" y="312635"/>
                </a:lnTo>
                <a:lnTo>
                  <a:pt x="672338" y="326072"/>
                </a:lnTo>
                <a:lnTo>
                  <a:pt x="651167" y="334289"/>
                </a:lnTo>
                <a:lnTo>
                  <a:pt x="629539" y="337058"/>
                </a:lnTo>
                <a:lnTo>
                  <a:pt x="618223" y="336372"/>
                </a:lnTo>
                <a:lnTo>
                  <a:pt x="607021" y="334289"/>
                </a:lnTo>
                <a:lnTo>
                  <a:pt x="596061" y="330796"/>
                </a:lnTo>
                <a:lnTo>
                  <a:pt x="585470" y="325882"/>
                </a:lnTo>
                <a:lnTo>
                  <a:pt x="380238" y="501650"/>
                </a:lnTo>
                <a:lnTo>
                  <a:pt x="354520" y="543788"/>
                </a:lnTo>
                <a:lnTo>
                  <a:pt x="354304" y="593496"/>
                </a:lnTo>
                <a:lnTo>
                  <a:pt x="373214" y="634936"/>
                </a:lnTo>
                <a:lnTo>
                  <a:pt x="404876" y="652272"/>
                </a:lnTo>
                <a:lnTo>
                  <a:pt x="411721" y="651573"/>
                </a:lnTo>
                <a:lnTo>
                  <a:pt x="418744" y="649351"/>
                </a:lnTo>
                <a:lnTo>
                  <a:pt x="425907" y="645528"/>
                </a:lnTo>
                <a:lnTo>
                  <a:pt x="433197" y="639953"/>
                </a:lnTo>
                <a:lnTo>
                  <a:pt x="574167" y="518414"/>
                </a:lnTo>
                <a:lnTo>
                  <a:pt x="574167" y="746633"/>
                </a:lnTo>
                <a:lnTo>
                  <a:pt x="760476" y="746633"/>
                </a:lnTo>
                <a:lnTo>
                  <a:pt x="760476" y="415671"/>
                </a:lnTo>
                <a:close/>
              </a:path>
            </a:pathLst>
          </a:custGeom>
          <a:solidFill>
            <a:srgbClr val="5F7C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12" y="890016"/>
            <a:ext cx="4604004" cy="345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1065" y="129921"/>
            <a:ext cx="2971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60" dirty="0">
                <a:solidFill>
                  <a:srgbClr val="DF6666"/>
                </a:solidFill>
              </a:rPr>
              <a:t>Cyber</a:t>
            </a:r>
            <a:r>
              <a:rPr sz="3000" spc="-15" dirty="0">
                <a:solidFill>
                  <a:srgbClr val="DF6666"/>
                </a:solidFill>
              </a:rPr>
              <a:t> </a:t>
            </a:r>
            <a:r>
              <a:rPr sz="3000" spc="180" dirty="0">
                <a:solidFill>
                  <a:srgbClr val="DF6666"/>
                </a:solidFill>
              </a:rPr>
              <a:t>bullying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4935728" y="850138"/>
            <a:ext cx="403796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Unde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se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 întâmplă?</a:t>
            </a:r>
            <a:endParaRPr sz="15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Comic Sans MS"/>
                <a:cs typeface="Comic Sans MS"/>
              </a:rPr>
              <a:t>Online, </a:t>
            </a:r>
            <a:r>
              <a:rPr sz="1500" dirty="0">
                <a:latin typeface="Comic Sans MS"/>
                <a:cs typeface="Comic Sans MS"/>
              </a:rPr>
              <a:t>pe platformele </a:t>
            </a:r>
            <a:r>
              <a:rPr sz="1500" spc="-5" dirty="0">
                <a:latin typeface="Comic Sans MS"/>
                <a:cs typeface="Comic Sans MS"/>
              </a:rPr>
              <a:t>de</a:t>
            </a:r>
            <a:r>
              <a:rPr sz="1500" spc="25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socializare.</a:t>
            </a:r>
            <a:endParaRPr sz="15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Forme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ale</a:t>
            </a:r>
            <a:r>
              <a:rPr sz="15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ciber-bullying-ului:</a:t>
            </a:r>
            <a:endParaRPr sz="1500">
              <a:latin typeface="Comic Sans MS"/>
              <a:cs typeface="Comic Sans MS"/>
            </a:endParaRPr>
          </a:p>
          <a:p>
            <a:pPr marL="12700" marR="33655" indent="457200">
              <a:lnSpc>
                <a:spcPct val="100000"/>
              </a:lnSpc>
            </a:pPr>
            <a:r>
              <a:rPr sz="1500" spc="-5" dirty="0">
                <a:latin typeface="Comic Sans MS"/>
                <a:cs typeface="Comic Sans MS"/>
              </a:rPr>
              <a:t>Jigniri adresate victimei în particular </a:t>
            </a:r>
            <a:r>
              <a:rPr sz="1500" spc="-360" dirty="0">
                <a:latin typeface="Comic Sans MS"/>
                <a:cs typeface="Comic Sans MS"/>
              </a:rPr>
              <a:t>și  </a:t>
            </a:r>
            <a:r>
              <a:rPr sz="1500" spc="-5" dirty="0">
                <a:latin typeface="Comic Sans MS"/>
                <a:cs typeface="Comic Sans MS"/>
              </a:rPr>
              <a:t>chiar agresarea acesteia </a:t>
            </a:r>
            <a:r>
              <a:rPr sz="1500" dirty="0">
                <a:latin typeface="Comic Sans MS"/>
                <a:cs typeface="Comic Sans MS"/>
              </a:rPr>
              <a:t>pe </a:t>
            </a:r>
            <a:r>
              <a:rPr sz="1500" spc="-5" dirty="0">
                <a:latin typeface="Comic Sans MS"/>
                <a:cs typeface="Comic Sans MS"/>
              </a:rPr>
              <a:t>grupuri de  socializare.</a:t>
            </a:r>
            <a:endParaRPr sz="1500">
              <a:latin typeface="Comic Sans MS"/>
              <a:cs typeface="Comic Sans MS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500" dirty="0">
                <a:latin typeface="Comic Sans MS"/>
                <a:cs typeface="Comic Sans MS"/>
              </a:rPr>
              <a:t>Fie </a:t>
            </a:r>
            <a:r>
              <a:rPr sz="1500" spc="-5" dirty="0">
                <a:latin typeface="Comic Sans MS"/>
                <a:cs typeface="Comic Sans MS"/>
              </a:rPr>
              <a:t>că </a:t>
            </a:r>
            <a:r>
              <a:rPr sz="1500" dirty="0">
                <a:latin typeface="Comic Sans MS"/>
                <a:cs typeface="Comic Sans MS"/>
              </a:rPr>
              <a:t>este </a:t>
            </a:r>
            <a:r>
              <a:rPr sz="1500" spc="-5" dirty="0">
                <a:latin typeface="Comic Sans MS"/>
                <a:cs typeface="Comic Sans MS"/>
              </a:rPr>
              <a:t>vorba de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distribuirea 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unor poze </a:t>
            </a:r>
            <a:r>
              <a:rPr sz="1500" spc="-5" dirty="0">
                <a:latin typeface="Comic Sans MS"/>
                <a:cs typeface="Comic Sans MS"/>
              </a:rPr>
              <a:t>în </a:t>
            </a:r>
            <a:r>
              <a:rPr sz="1500" dirty="0">
                <a:latin typeface="Comic Sans MS"/>
                <a:cs typeface="Comic Sans MS"/>
              </a:rPr>
              <a:t>ipostaze care </a:t>
            </a:r>
            <a:r>
              <a:rPr sz="1500" spc="-5" dirty="0">
                <a:latin typeface="Comic Sans MS"/>
                <a:cs typeface="Comic Sans MS"/>
              </a:rPr>
              <a:t>defăimează  victima, </a:t>
            </a:r>
            <a:r>
              <a:rPr sz="1500" dirty="0">
                <a:latin typeface="Comic Sans MS"/>
                <a:cs typeface="Comic Sans MS"/>
              </a:rPr>
              <a:t>ori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popularizarea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unor zvonuri </a:t>
            </a:r>
            <a:r>
              <a:rPr sz="1500" dirty="0">
                <a:latin typeface="Comic Sans MS"/>
                <a:cs typeface="Comic Sans MS"/>
              </a:rPr>
              <a:t>care  </a:t>
            </a:r>
            <a:r>
              <a:rPr sz="1500" spc="-5" dirty="0">
                <a:latin typeface="Comic Sans MS"/>
                <a:cs typeface="Comic Sans MS"/>
              </a:rPr>
              <a:t>la fel, afectează imaginea subiectului,  agresorului </a:t>
            </a:r>
            <a:r>
              <a:rPr sz="1500" spc="5" dirty="0">
                <a:latin typeface="Comic Sans MS"/>
                <a:cs typeface="Comic Sans MS"/>
              </a:rPr>
              <a:t>îi </a:t>
            </a:r>
            <a:r>
              <a:rPr sz="1500" spc="-5" dirty="0">
                <a:latin typeface="Comic Sans MS"/>
                <a:cs typeface="Comic Sans MS"/>
              </a:rPr>
              <a:t>este </a:t>
            </a:r>
            <a:r>
              <a:rPr sz="1500" dirty="0">
                <a:latin typeface="Comic Sans MS"/>
                <a:cs typeface="Comic Sans MS"/>
              </a:rPr>
              <a:t>mult mai </a:t>
            </a:r>
            <a:r>
              <a:rPr sz="1500" spc="-10" dirty="0">
                <a:latin typeface="Comic Sans MS"/>
                <a:cs typeface="Comic Sans MS"/>
              </a:rPr>
              <a:t>ușor </a:t>
            </a:r>
            <a:r>
              <a:rPr sz="1500" dirty="0">
                <a:latin typeface="Comic Sans MS"/>
                <a:cs typeface="Comic Sans MS"/>
              </a:rPr>
              <a:t>să </a:t>
            </a:r>
            <a:r>
              <a:rPr sz="1500" spc="-175" dirty="0">
                <a:latin typeface="Comic Sans MS"/>
                <a:cs typeface="Comic Sans MS"/>
              </a:rPr>
              <a:t>acționeze 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din spatele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unui ecran </a:t>
            </a:r>
            <a:r>
              <a:rPr sz="1500" dirty="0">
                <a:latin typeface="Comic Sans MS"/>
                <a:cs typeface="Comic Sans MS"/>
              </a:rPr>
              <a:t>(de multe ori  </a:t>
            </a:r>
            <a:r>
              <a:rPr sz="1500" spc="-5" dirty="0">
                <a:latin typeface="Comic Sans MS"/>
                <a:cs typeface="Comic Sans MS"/>
              </a:rPr>
              <a:t>agresorul este anonim </a:t>
            </a:r>
            <a:r>
              <a:rPr sz="1500" dirty="0">
                <a:latin typeface="Comic Sans MS"/>
                <a:cs typeface="Comic Sans MS"/>
              </a:rPr>
              <a:t>sau </a:t>
            </a:r>
            <a:r>
              <a:rPr sz="1500" spc="-5" dirty="0">
                <a:latin typeface="Comic Sans MS"/>
                <a:cs typeface="Comic Sans MS"/>
              </a:rPr>
              <a:t>nu </a:t>
            </a:r>
            <a:r>
              <a:rPr sz="1500" spc="-80" dirty="0">
                <a:latin typeface="Comic Sans MS"/>
                <a:cs typeface="Comic Sans MS"/>
              </a:rPr>
              <a:t>recunoaște  </a:t>
            </a:r>
            <a:r>
              <a:rPr sz="1500" spc="-5" dirty="0">
                <a:latin typeface="Comic Sans MS"/>
                <a:cs typeface="Comic Sans MS"/>
              </a:rPr>
              <a:t>faptele, </a:t>
            </a:r>
            <a:r>
              <a:rPr sz="1500" dirty="0">
                <a:latin typeface="Comic Sans MS"/>
                <a:cs typeface="Comic Sans MS"/>
              </a:rPr>
              <a:t>pentru a </a:t>
            </a:r>
            <a:r>
              <a:rPr sz="1500" spc="-5" dirty="0">
                <a:latin typeface="Comic Sans MS"/>
                <a:cs typeface="Comic Sans MS"/>
              </a:rPr>
              <a:t>evita </a:t>
            </a:r>
            <a:r>
              <a:rPr sz="1500" spc="-10" dirty="0">
                <a:latin typeface="Comic Sans MS"/>
                <a:cs typeface="Comic Sans MS"/>
              </a:rPr>
              <a:t>consecințele). </a:t>
            </a:r>
            <a:r>
              <a:rPr sz="1500" spc="-330" dirty="0">
                <a:latin typeface="Comic Sans MS"/>
                <a:cs typeface="Comic Sans MS"/>
              </a:rPr>
              <a:t>În  </a:t>
            </a:r>
            <a:r>
              <a:rPr sz="1500" spc="-5" dirty="0">
                <a:latin typeface="Comic Sans MS"/>
                <a:cs typeface="Comic Sans MS"/>
              </a:rPr>
              <a:t>acest sens, agresorii </a:t>
            </a:r>
            <a:r>
              <a:rPr sz="1500" spc="-15" dirty="0">
                <a:latin typeface="Comic Sans MS"/>
                <a:cs typeface="Comic Sans MS"/>
              </a:rPr>
              <a:t>își </a:t>
            </a:r>
            <a:r>
              <a:rPr sz="1500" dirty="0">
                <a:latin typeface="Comic Sans MS"/>
                <a:cs typeface="Comic Sans MS"/>
              </a:rPr>
              <a:t>pot crea </a:t>
            </a:r>
            <a:r>
              <a:rPr sz="1500" b="1" spc="-80" dirty="0">
                <a:solidFill>
                  <a:srgbClr val="FFFFFF"/>
                </a:solidFill>
                <a:latin typeface="Comic Sans MS"/>
                <a:cs typeface="Comic Sans MS"/>
              </a:rPr>
              <a:t>profiluri 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false</a:t>
            </a:r>
            <a:r>
              <a:rPr sz="1500" spc="-5" dirty="0">
                <a:latin typeface="Comic Sans MS"/>
                <a:cs typeface="Comic Sans MS"/>
              </a:rPr>
              <a:t>, </a:t>
            </a:r>
            <a:r>
              <a:rPr sz="1500" dirty="0">
                <a:latin typeface="Comic Sans MS"/>
                <a:cs typeface="Comic Sans MS"/>
              </a:rPr>
              <a:t>sub </a:t>
            </a:r>
            <a:r>
              <a:rPr sz="1500" spc="-5" dirty="0">
                <a:latin typeface="Comic Sans MS"/>
                <a:cs typeface="Comic Sans MS"/>
              </a:rPr>
              <a:t>numele </a:t>
            </a:r>
            <a:r>
              <a:rPr sz="1500" dirty="0">
                <a:latin typeface="Comic Sans MS"/>
                <a:cs typeface="Comic Sans MS"/>
              </a:rPr>
              <a:t>cărora să</a:t>
            </a:r>
            <a:r>
              <a:rPr sz="1500" spc="-2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opereze.</a:t>
            </a:r>
            <a:endParaRPr sz="1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568" y="125348"/>
            <a:ext cx="3467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0" dirty="0">
                <a:solidFill>
                  <a:srgbClr val="DF6666"/>
                </a:solidFill>
              </a:rPr>
              <a:t>Abuzul</a:t>
            </a:r>
            <a:r>
              <a:rPr sz="3600" spc="-15" dirty="0">
                <a:solidFill>
                  <a:srgbClr val="DF6666"/>
                </a:solidFill>
              </a:rPr>
              <a:t> </a:t>
            </a:r>
            <a:r>
              <a:rPr sz="3600" spc="215" dirty="0">
                <a:solidFill>
                  <a:srgbClr val="DF6666"/>
                </a:solidFill>
              </a:rPr>
              <a:t>sexual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106950" y="292586"/>
            <a:ext cx="32384" cy="31750"/>
          </a:xfrm>
          <a:custGeom>
            <a:avLst/>
            <a:gdLst/>
            <a:ahLst/>
            <a:cxnLst/>
            <a:rect l="l" t="t" r="r" b="b"/>
            <a:pathLst>
              <a:path w="32384" h="31750">
                <a:moveTo>
                  <a:pt x="13944" y="0"/>
                </a:moveTo>
                <a:lnTo>
                  <a:pt x="7715" y="2053"/>
                </a:lnTo>
                <a:lnTo>
                  <a:pt x="3000" y="5939"/>
                </a:lnTo>
                <a:lnTo>
                  <a:pt x="380" y="11324"/>
                </a:lnTo>
                <a:lnTo>
                  <a:pt x="0" y="17377"/>
                </a:lnTo>
                <a:lnTo>
                  <a:pt x="2000" y="23262"/>
                </a:lnTo>
                <a:lnTo>
                  <a:pt x="8893" y="29759"/>
                </a:lnTo>
                <a:lnTo>
                  <a:pt x="17525" y="31136"/>
                </a:lnTo>
                <a:lnTo>
                  <a:pt x="25538" y="27656"/>
                </a:lnTo>
                <a:lnTo>
                  <a:pt x="30575" y="19579"/>
                </a:lnTo>
                <a:lnTo>
                  <a:pt x="31845" y="15261"/>
                </a:lnTo>
                <a:lnTo>
                  <a:pt x="31210" y="11070"/>
                </a:lnTo>
                <a:lnTo>
                  <a:pt x="29178" y="7768"/>
                </a:lnTo>
                <a:lnTo>
                  <a:pt x="25306" y="3321"/>
                </a:lnTo>
                <a:lnTo>
                  <a:pt x="20018" y="577"/>
                </a:lnTo>
                <a:lnTo>
                  <a:pt x="13944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5344" y="477928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17633" y="0"/>
                </a:moveTo>
                <a:lnTo>
                  <a:pt x="9876" y="2639"/>
                </a:lnTo>
                <a:lnTo>
                  <a:pt x="3885" y="7945"/>
                </a:lnTo>
                <a:lnTo>
                  <a:pt x="525" y="14894"/>
                </a:lnTo>
                <a:lnTo>
                  <a:pt x="0" y="22606"/>
                </a:lnTo>
                <a:lnTo>
                  <a:pt x="2510" y="30198"/>
                </a:lnTo>
                <a:lnTo>
                  <a:pt x="7814" y="36133"/>
                </a:lnTo>
                <a:lnTo>
                  <a:pt x="14749" y="39485"/>
                </a:lnTo>
                <a:lnTo>
                  <a:pt x="22423" y="40003"/>
                </a:lnTo>
                <a:lnTo>
                  <a:pt x="29942" y="37437"/>
                </a:lnTo>
                <a:lnTo>
                  <a:pt x="36171" y="32057"/>
                </a:lnTo>
                <a:lnTo>
                  <a:pt x="39673" y="25070"/>
                </a:lnTo>
                <a:lnTo>
                  <a:pt x="40247" y="17345"/>
                </a:lnTo>
                <a:lnTo>
                  <a:pt x="37689" y="9751"/>
                </a:lnTo>
                <a:lnTo>
                  <a:pt x="32432" y="3817"/>
                </a:lnTo>
                <a:lnTo>
                  <a:pt x="25449" y="480"/>
                </a:lnTo>
                <a:lnTo>
                  <a:pt x="17633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3050" y="378809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59" h="47625">
                <a:moveTo>
                  <a:pt x="25134" y="0"/>
                </a:moveTo>
                <a:lnTo>
                  <a:pt x="16894" y="1047"/>
                </a:lnTo>
                <a:lnTo>
                  <a:pt x="8643" y="5419"/>
                </a:lnTo>
                <a:lnTo>
                  <a:pt x="2797" y="12398"/>
                </a:lnTo>
                <a:lnTo>
                  <a:pt x="0" y="21068"/>
                </a:lnTo>
                <a:lnTo>
                  <a:pt x="892" y="30511"/>
                </a:lnTo>
                <a:lnTo>
                  <a:pt x="22625" y="47378"/>
                </a:lnTo>
                <a:lnTo>
                  <a:pt x="30864" y="46259"/>
                </a:lnTo>
                <a:lnTo>
                  <a:pt x="39080" y="41834"/>
                </a:lnTo>
                <a:lnTo>
                  <a:pt x="44866" y="34766"/>
                </a:lnTo>
                <a:lnTo>
                  <a:pt x="47652" y="26078"/>
                </a:lnTo>
                <a:lnTo>
                  <a:pt x="46866" y="16795"/>
                </a:lnTo>
                <a:lnTo>
                  <a:pt x="25134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2340" y="1039094"/>
            <a:ext cx="32384" cy="31750"/>
          </a:xfrm>
          <a:custGeom>
            <a:avLst/>
            <a:gdLst/>
            <a:ahLst/>
            <a:cxnLst/>
            <a:rect l="l" t="t" r="r" b="b"/>
            <a:pathLst>
              <a:path w="32384" h="31750">
                <a:moveTo>
                  <a:pt x="14243" y="0"/>
                </a:moveTo>
                <a:lnTo>
                  <a:pt x="8126" y="2051"/>
                </a:lnTo>
                <a:lnTo>
                  <a:pt x="3242" y="6244"/>
                </a:lnTo>
                <a:lnTo>
                  <a:pt x="490" y="11687"/>
                </a:lnTo>
                <a:lnTo>
                  <a:pt x="0" y="17678"/>
                </a:lnTo>
                <a:lnTo>
                  <a:pt x="1903" y="23514"/>
                </a:lnTo>
                <a:lnTo>
                  <a:pt x="8929" y="29972"/>
                </a:lnTo>
                <a:lnTo>
                  <a:pt x="17730" y="31261"/>
                </a:lnTo>
                <a:lnTo>
                  <a:pt x="25888" y="27693"/>
                </a:lnTo>
                <a:lnTo>
                  <a:pt x="30986" y="19577"/>
                </a:lnTo>
                <a:lnTo>
                  <a:pt x="32002" y="15259"/>
                </a:lnTo>
                <a:lnTo>
                  <a:pt x="31240" y="11195"/>
                </a:lnTo>
                <a:lnTo>
                  <a:pt x="29335" y="7893"/>
                </a:lnTo>
                <a:lnTo>
                  <a:pt x="25431" y="3373"/>
                </a:lnTo>
                <a:lnTo>
                  <a:pt x="20206" y="591"/>
                </a:lnTo>
                <a:lnTo>
                  <a:pt x="14243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9718" y="199854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0939" y="0"/>
                </a:moveTo>
                <a:lnTo>
                  <a:pt x="11662" y="3091"/>
                </a:lnTo>
                <a:lnTo>
                  <a:pt x="4599" y="9380"/>
                </a:lnTo>
                <a:lnTo>
                  <a:pt x="597" y="17776"/>
                </a:lnTo>
                <a:lnTo>
                  <a:pt x="0" y="27148"/>
                </a:lnTo>
                <a:lnTo>
                  <a:pt x="3153" y="36365"/>
                </a:lnTo>
                <a:lnTo>
                  <a:pt x="9435" y="43433"/>
                </a:lnTo>
                <a:lnTo>
                  <a:pt x="17789" y="47478"/>
                </a:lnTo>
                <a:lnTo>
                  <a:pt x="27049" y="48188"/>
                </a:lnTo>
                <a:lnTo>
                  <a:pt x="36046" y="45255"/>
                </a:lnTo>
                <a:lnTo>
                  <a:pt x="43334" y="38772"/>
                </a:lnTo>
                <a:lnTo>
                  <a:pt x="47492" y="30349"/>
                </a:lnTo>
                <a:lnTo>
                  <a:pt x="48244" y="21091"/>
                </a:lnTo>
                <a:lnTo>
                  <a:pt x="45317" y="12108"/>
                </a:lnTo>
                <a:lnTo>
                  <a:pt x="38826" y="4770"/>
                </a:lnTo>
                <a:lnTo>
                  <a:pt x="30347" y="646"/>
                </a:lnTo>
                <a:lnTo>
                  <a:pt x="20939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70560" y="8072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0165" y="0"/>
                </a:moveTo>
                <a:lnTo>
                  <a:pt x="11287" y="2972"/>
                </a:lnTo>
                <a:lnTo>
                  <a:pt x="4460" y="9009"/>
                </a:lnTo>
                <a:lnTo>
                  <a:pt x="587" y="17069"/>
                </a:lnTo>
                <a:lnTo>
                  <a:pt x="0" y="26082"/>
                </a:lnTo>
                <a:lnTo>
                  <a:pt x="3032" y="34976"/>
                </a:lnTo>
                <a:lnTo>
                  <a:pt x="9207" y="42009"/>
                </a:lnTo>
                <a:lnTo>
                  <a:pt x="17287" y="45993"/>
                </a:lnTo>
                <a:lnTo>
                  <a:pt x="26177" y="46692"/>
                </a:lnTo>
                <a:lnTo>
                  <a:pt x="34782" y="43866"/>
                </a:lnTo>
                <a:lnTo>
                  <a:pt x="41828" y="37629"/>
                </a:lnTo>
                <a:lnTo>
                  <a:pt x="45815" y="29499"/>
                </a:lnTo>
                <a:lnTo>
                  <a:pt x="46444" y="20488"/>
                </a:lnTo>
                <a:lnTo>
                  <a:pt x="43418" y="11608"/>
                </a:lnTo>
                <a:lnTo>
                  <a:pt x="37254" y="4579"/>
                </a:lnTo>
                <a:lnTo>
                  <a:pt x="29162" y="623"/>
                </a:lnTo>
                <a:lnTo>
                  <a:pt x="20165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58889" y="0"/>
            <a:ext cx="3785235" cy="4340860"/>
            <a:chOff x="5358889" y="0"/>
            <a:chExt cx="3785235" cy="4340860"/>
          </a:xfrm>
        </p:grpSpPr>
        <p:sp>
          <p:nvSpPr>
            <p:cNvPr id="11" name="object 11"/>
            <p:cNvSpPr/>
            <p:nvPr/>
          </p:nvSpPr>
          <p:spPr>
            <a:xfrm>
              <a:off x="8410956" y="0"/>
              <a:ext cx="690880" cy="1550670"/>
            </a:xfrm>
            <a:custGeom>
              <a:avLst/>
              <a:gdLst/>
              <a:ahLst/>
              <a:cxnLst/>
              <a:rect l="l" t="t" r="r" b="b"/>
              <a:pathLst>
                <a:path w="690879" h="1550670">
                  <a:moveTo>
                    <a:pt x="584962" y="184658"/>
                  </a:moveTo>
                  <a:lnTo>
                    <a:pt x="566254" y="229463"/>
                  </a:lnTo>
                  <a:lnTo>
                    <a:pt x="548170" y="274688"/>
                  </a:lnTo>
                  <a:lnTo>
                    <a:pt x="530618" y="320268"/>
                  </a:lnTo>
                  <a:lnTo>
                    <a:pt x="513562" y="366166"/>
                  </a:lnTo>
                  <a:lnTo>
                    <a:pt x="496925" y="412330"/>
                  </a:lnTo>
                  <a:lnTo>
                    <a:pt x="480669" y="458724"/>
                  </a:lnTo>
                  <a:lnTo>
                    <a:pt x="464705" y="505269"/>
                  </a:lnTo>
                  <a:lnTo>
                    <a:pt x="449008" y="551942"/>
                  </a:lnTo>
                  <a:lnTo>
                    <a:pt x="433501" y="598678"/>
                  </a:lnTo>
                  <a:lnTo>
                    <a:pt x="418134" y="645439"/>
                  </a:lnTo>
                  <a:lnTo>
                    <a:pt x="402844" y="692150"/>
                  </a:lnTo>
                  <a:lnTo>
                    <a:pt x="386461" y="742442"/>
                  </a:lnTo>
                  <a:lnTo>
                    <a:pt x="370306" y="792873"/>
                  </a:lnTo>
                  <a:lnTo>
                    <a:pt x="354672" y="843508"/>
                  </a:lnTo>
                  <a:lnTo>
                    <a:pt x="339839" y="894410"/>
                  </a:lnTo>
                  <a:lnTo>
                    <a:pt x="326110" y="945654"/>
                  </a:lnTo>
                  <a:lnTo>
                    <a:pt x="313778" y="997305"/>
                  </a:lnTo>
                  <a:lnTo>
                    <a:pt x="303149" y="1049401"/>
                  </a:lnTo>
                  <a:lnTo>
                    <a:pt x="294500" y="1099362"/>
                  </a:lnTo>
                  <a:lnTo>
                    <a:pt x="287502" y="1149438"/>
                  </a:lnTo>
                  <a:lnTo>
                    <a:pt x="282016" y="1199616"/>
                  </a:lnTo>
                  <a:lnTo>
                    <a:pt x="277850" y="1249845"/>
                  </a:lnTo>
                  <a:lnTo>
                    <a:pt x="274866" y="1300086"/>
                  </a:lnTo>
                  <a:lnTo>
                    <a:pt x="272897" y="1350314"/>
                  </a:lnTo>
                  <a:lnTo>
                    <a:pt x="271792" y="1400492"/>
                  </a:lnTo>
                  <a:lnTo>
                    <a:pt x="271462" y="1477924"/>
                  </a:lnTo>
                  <a:lnTo>
                    <a:pt x="271513" y="1500517"/>
                  </a:lnTo>
                  <a:lnTo>
                    <a:pt x="272034" y="1550289"/>
                  </a:lnTo>
                  <a:lnTo>
                    <a:pt x="302323" y="1515440"/>
                  </a:lnTo>
                  <a:lnTo>
                    <a:pt x="330606" y="1477924"/>
                  </a:lnTo>
                  <a:lnTo>
                    <a:pt x="356908" y="1437982"/>
                  </a:lnTo>
                  <a:lnTo>
                    <a:pt x="381292" y="1395831"/>
                  </a:lnTo>
                  <a:lnTo>
                    <a:pt x="403796" y="1351724"/>
                  </a:lnTo>
                  <a:lnTo>
                    <a:pt x="424472" y="1305877"/>
                  </a:lnTo>
                  <a:lnTo>
                    <a:pt x="443369" y="1258531"/>
                  </a:lnTo>
                  <a:lnTo>
                    <a:pt x="460527" y="1209903"/>
                  </a:lnTo>
                  <a:lnTo>
                    <a:pt x="476008" y="1160233"/>
                  </a:lnTo>
                  <a:lnTo>
                    <a:pt x="489851" y="1109764"/>
                  </a:lnTo>
                  <a:lnTo>
                    <a:pt x="502119" y="1058710"/>
                  </a:lnTo>
                  <a:lnTo>
                    <a:pt x="512826" y="1007300"/>
                  </a:lnTo>
                  <a:lnTo>
                    <a:pt x="522058" y="955776"/>
                  </a:lnTo>
                  <a:lnTo>
                    <a:pt x="529844" y="904367"/>
                  </a:lnTo>
                  <a:lnTo>
                    <a:pt x="536511" y="853097"/>
                  </a:lnTo>
                  <a:lnTo>
                    <a:pt x="542175" y="801814"/>
                  </a:lnTo>
                  <a:lnTo>
                    <a:pt x="547001" y="750531"/>
                  </a:lnTo>
                  <a:lnTo>
                    <a:pt x="551129" y="699223"/>
                  </a:lnTo>
                  <a:lnTo>
                    <a:pt x="554685" y="647928"/>
                  </a:lnTo>
                  <a:lnTo>
                    <a:pt x="557809" y="596620"/>
                  </a:lnTo>
                  <a:lnTo>
                    <a:pt x="560666" y="545312"/>
                  </a:lnTo>
                  <a:lnTo>
                    <a:pt x="566115" y="442683"/>
                  </a:lnTo>
                  <a:lnTo>
                    <a:pt x="568985" y="391363"/>
                  </a:lnTo>
                  <a:lnTo>
                    <a:pt x="572147" y="340042"/>
                  </a:lnTo>
                  <a:lnTo>
                    <a:pt x="575754" y="288709"/>
                  </a:lnTo>
                  <a:lnTo>
                    <a:pt x="579932" y="237388"/>
                  </a:lnTo>
                  <a:lnTo>
                    <a:pt x="584962" y="184658"/>
                  </a:lnTo>
                  <a:close/>
                </a:path>
                <a:path w="690879" h="1550670">
                  <a:moveTo>
                    <a:pt x="690372" y="46101"/>
                  </a:moveTo>
                  <a:lnTo>
                    <a:pt x="682117" y="46101"/>
                  </a:lnTo>
                  <a:lnTo>
                    <a:pt x="647700" y="48107"/>
                  </a:lnTo>
                  <a:lnTo>
                    <a:pt x="650494" y="42418"/>
                  </a:lnTo>
                  <a:lnTo>
                    <a:pt x="651040" y="0"/>
                  </a:lnTo>
                  <a:lnTo>
                    <a:pt x="633641" y="0"/>
                  </a:lnTo>
                  <a:lnTo>
                    <a:pt x="628142" y="8153"/>
                  </a:lnTo>
                  <a:lnTo>
                    <a:pt x="611022" y="48336"/>
                  </a:lnTo>
                  <a:lnTo>
                    <a:pt x="610184" y="51358"/>
                  </a:lnTo>
                  <a:lnTo>
                    <a:pt x="592277" y="53111"/>
                  </a:lnTo>
                  <a:lnTo>
                    <a:pt x="547687" y="59232"/>
                  </a:lnTo>
                  <a:lnTo>
                    <a:pt x="503301" y="67056"/>
                  </a:lnTo>
                  <a:lnTo>
                    <a:pt x="468782" y="40373"/>
                  </a:lnTo>
                  <a:lnTo>
                    <a:pt x="430225" y="20764"/>
                  </a:lnTo>
                  <a:lnTo>
                    <a:pt x="388721" y="8699"/>
                  </a:lnTo>
                  <a:lnTo>
                    <a:pt x="345440" y="4572"/>
                  </a:lnTo>
                  <a:lnTo>
                    <a:pt x="339090" y="4572"/>
                  </a:lnTo>
                  <a:lnTo>
                    <a:pt x="332613" y="4826"/>
                  </a:lnTo>
                  <a:lnTo>
                    <a:pt x="326136" y="5461"/>
                  </a:lnTo>
                  <a:lnTo>
                    <a:pt x="341160" y="21424"/>
                  </a:lnTo>
                  <a:lnTo>
                    <a:pt x="373405" y="50012"/>
                  </a:lnTo>
                  <a:lnTo>
                    <a:pt x="408292" y="67538"/>
                  </a:lnTo>
                  <a:lnTo>
                    <a:pt x="460375" y="75946"/>
                  </a:lnTo>
                  <a:lnTo>
                    <a:pt x="465074" y="75946"/>
                  </a:lnTo>
                  <a:lnTo>
                    <a:pt x="467360" y="75819"/>
                  </a:lnTo>
                  <a:lnTo>
                    <a:pt x="438124" y="83578"/>
                  </a:lnTo>
                  <a:lnTo>
                    <a:pt x="409130" y="91998"/>
                  </a:lnTo>
                  <a:lnTo>
                    <a:pt x="380415" y="101168"/>
                  </a:lnTo>
                  <a:lnTo>
                    <a:pt x="352044" y="111125"/>
                  </a:lnTo>
                  <a:lnTo>
                    <a:pt x="326555" y="91020"/>
                  </a:lnTo>
                  <a:lnTo>
                    <a:pt x="298145" y="76377"/>
                  </a:lnTo>
                  <a:lnTo>
                    <a:pt x="267652" y="67424"/>
                  </a:lnTo>
                  <a:lnTo>
                    <a:pt x="235966" y="64389"/>
                  </a:lnTo>
                  <a:lnTo>
                    <a:pt x="224421" y="64795"/>
                  </a:lnTo>
                  <a:lnTo>
                    <a:pt x="212864" y="66014"/>
                  </a:lnTo>
                  <a:lnTo>
                    <a:pt x="201333" y="68033"/>
                  </a:lnTo>
                  <a:lnTo>
                    <a:pt x="189865" y="70866"/>
                  </a:lnTo>
                  <a:lnTo>
                    <a:pt x="217970" y="91338"/>
                  </a:lnTo>
                  <a:lnTo>
                    <a:pt x="248983" y="106400"/>
                  </a:lnTo>
                  <a:lnTo>
                    <a:pt x="282079" y="115697"/>
                  </a:lnTo>
                  <a:lnTo>
                    <a:pt x="316484" y="118872"/>
                  </a:lnTo>
                  <a:lnTo>
                    <a:pt x="321691" y="118872"/>
                  </a:lnTo>
                  <a:lnTo>
                    <a:pt x="326898" y="118745"/>
                  </a:lnTo>
                  <a:lnTo>
                    <a:pt x="332232" y="118237"/>
                  </a:lnTo>
                  <a:lnTo>
                    <a:pt x="306247" y="128854"/>
                  </a:lnTo>
                  <a:lnTo>
                    <a:pt x="280555" y="140119"/>
                  </a:lnTo>
                  <a:lnTo>
                    <a:pt x="255168" y="151993"/>
                  </a:lnTo>
                  <a:lnTo>
                    <a:pt x="230124" y="164465"/>
                  </a:lnTo>
                  <a:lnTo>
                    <a:pt x="211429" y="151701"/>
                  </a:lnTo>
                  <a:lnTo>
                    <a:pt x="169722" y="133718"/>
                  </a:lnTo>
                  <a:lnTo>
                    <a:pt x="136398" y="127635"/>
                  </a:lnTo>
                  <a:lnTo>
                    <a:pt x="130937" y="127635"/>
                  </a:lnTo>
                  <a:lnTo>
                    <a:pt x="110680" y="129324"/>
                  </a:lnTo>
                  <a:lnTo>
                    <a:pt x="91059" y="134391"/>
                  </a:lnTo>
                  <a:lnTo>
                    <a:pt x="72567" y="142798"/>
                  </a:lnTo>
                  <a:lnTo>
                    <a:pt x="55753" y="154559"/>
                  </a:lnTo>
                  <a:lnTo>
                    <a:pt x="76428" y="164401"/>
                  </a:lnTo>
                  <a:lnTo>
                    <a:pt x="119824" y="178447"/>
                  </a:lnTo>
                  <a:lnTo>
                    <a:pt x="155829" y="183896"/>
                  </a:lnTo>
                  <a:lnTo>
                    <a:pt x="162560" y="183896"/>
                  </a:lnTo>
                  <a:lnTo>
                    <a:pt x="173558" y="183515"/>
                  </a:lnTo>
                  <a:lnTo>
                    <a:pt x="184442" y="182359"/>
                  </a:lnTo>
                  <a:lnTo>
                    <a:pt x="195224" y="180416"/>
                  </a:lnTo>
                  <a:lnTo>
                    <a:pt x="205867" y="177673"/>
                  </a:lnTo>
                  <a:lnTo>
                    <a:pt x="193941" y="184416"/>
                  </a:lnTo>
                  <a:lnTo>
                    <a:pt x="158369" y="205232"/>
                  </a:lnTo>
                  <a:lnTo>
                    <a:pt x="112687" y="223608"/>
                  </a:lnTo>
                  <a:lnTo>
                    <a:pt x="70510" y="248691"/>
                  </a:lnTo>
                  <a:lnTo>
                    <a:pt x="32664" y="279984"/>
                  </a:lnTo>
                  <a:lnTo>
                    <a:pt x="0" y="316992"/>
                  </a:lnTo>
                  <a:lnTo>
                    <a:pt x="48552" y="303796"/>
                  </a:lnTo>
                  <a:lnTo>
                    <a:pt x="93256" y="281978"/>
                  </a:lnTo>
                  <a:lnTo>
                    <a:pt x="132994" y="252209"/>
                  </a:lnTo>
                  <a:lnTo>
                    <a:pt x="166624" y="215138"/>
                  </a:lnTo>
                  <a:lnTo>
                    <a:pt x="183578" y="205041"/>
                  </a:lnTo>
                  <a:lnTo>
                    <a:pt x="200609" y="195262"/>
                  </a:lnTo>
                  <a:lnTo>
                    <a:pt x="217754" y="185788"/>
                  </a:lnTo>
                  <a:lnTo>
                    <a:pt x="232930" y="177673"/>
                  </a:lnTo>
                  <a:lnTo>
                    <a:pt x="235077" y="176530"/>
                  </a:lnTo>
                  <a:lnTo>
                    <a:pt x="205968" y="201739"/>
                  </a:lnTo>
                  <a:lnTo>
                    <a:pt x="179997" y="229933"/>
                  </a:lnTo>
                  <a:lnTo>
                    <a:pt x="157441" y="260908"/>
                  </a:lnTo>
                  <a:lnTo>
                    <a:pt x="138557" y="294386"/>
                  </a:lnTo>
                  <a:lnTo>
                    <a:pt x="180352" y="271564"/>
                  </a:lnTo>
                  <a:lnTo>
                    <a:pt x="216344" y="240969"/>
                  </a:lnTo>
                  <a:lnTo>
                    <a:pt x="245275" y="203796"/>
                  </a:lnTo>
                  <a:lnTo>
                    <a:pt x="258483" y="176530"/>
                  </a:lnTo>
                  <a:lnTo>
                    <a:pt x="264337" y="164465"/>
                  </a:lnTo>
                  <a:lnTo>
                    <a:pt x="319735" y="137198"/>
                  </a:lnTo>
                  <a:lnTo>
                    <a:pt x="368922" y="118237"/>
                  </a:lnTo>
                  <a:lnTo>
                    <a:pt x="374777" y="116078"/>
                  </a:lnTo>
                  <a:lnTo>
                    <a:pt x="340614" y="136309"/>
                  </a:lnTo>
                  <a:lnTo>
                    <a:pt x="310642" y="161848"/>
                  </a:lnTo>
                  <a:lnTo>
                    <a:pt x="285508" y="192036"/>
                  </a:lnTo>
                  <a:lnTo>
                    <a:pt x="265938" y="226187"/>
                  </a:lnTo>
                  <a:lnTo>
                    <a:pt x="308203" y="206222"/>
                  </a:lnTo>
                  <a:lnTo>
                    <a:pt x="345833" y="179057"/>
                  </a:lnTo>
                  <a:lnTo>
                    <a:pt x="377850" y="145592"/>
                  </a:lnTo>
                  <a:lnTo>
                    <a:pt x="397192" y="116078"/>
                  </a:lnTo>
                  <a:lnTo>
                    <a:pt x="400431" y="111125"/>
                  </a:lnTo>
                  <a:lnTo>
                    <a:pt x="403352" y="106680"/>
                  </a:lnTo>
                  <a:lnTo>
                    <a:pt x="470103" y="88125"/>
                  </a:lnTo>
                  <a:lnTo>
                    <a:pt x="527100" y="75819"/>
                  </a:lnTo>
                  <a:lnTo>
                    <a:pt x="538099" y="73660"/>
                  </a:lnTo>
                  <a:lnTo>
                    <a:pt x="495109" y="95821"/>
                  </a:lnTo>
                  <a:lnTo>
                    <a:pt x="455015" y="122529"/>
                  </a:lnTo>
                  <a:lnTo>
                    <a:pt x="418236" y="153568"/>
                  </a:lnTo>
                  <a:lnTo>
                    <a:pt x="385191" y="188722"/>
                  </a:lnTo>
                  <a:lnTo>
                    <a:pt x="413296" y="179235"/>
                  </a:lnTo>
                  <a:lnTo>
                    <a:pt x="466191" y="153047"/>
                  </a:lnTo>
                  <a:lnTo>
                    <a:pt x="507098" y="122974"/>
                  </a:lnTo>
                  <a:lnTo>
                    <a:pt x="534758" y="91528"/>
                  </a:lnTo>
                  <a:lnTo>
                    <a:pt x="543928" y="73660"/>
                  </a:lnTo>
                  <a:lnTo>
                    <a:pt x="544195" y="73152"/>
                  </a:lnTo>
                  <a:lnTo>
                    <a:pt x="578294" y="67881"/>
                  </a:lnTo>
                  <a:lnTo>
                    <a:pt x="585177" y="67056"/>
                  </a:lnTo>
                  <a:lnTo>
                    <a:pt x="606564" y="64503"/>
                  </a:lnTo>
                  <a:lnTo>
                    <a:pt x="598881" y="92392"/>
                  </a:lnTo>
                  <a:lnTo>
                    <a:pt x="590575" y="138468"/>
                  </a:lnTo>
                  <a:lnTo>
                    <a:pt x="584962" y="184658"/>
                  </a:lnTo>
                  <a:lnTo>
                    <a:pt x="600608" y="148564"/>
                  </a:lnTo>
                  <a:lnTo>
                    <a:pt x="616724" y="112826"/>
                  </a:lnTo>
                  <a:lnTo>
                    <a:pt x="633336" y="77457"/>
                  </a:lnTo>
                  <a:lnTo>
                    <a:pt x="641197" y="61391"/>
                  </a:lnTo>
                  <a:lnTo>
                    <a:pt x="647357" y="60871"/>
                  </a:lnTo>
                  <a:lnTo>
                    <a:pt x="682117" y="59309"/>
                  </a:lnTo>
                  <a:lnTo>
                    <a:pt x="690372" y="59309"/>
                  </a:lnTo>
                  <a:lnTo>
                    <a:pt x="690372" y="46101"/>
                  </a:lnTo>
                  <a:close/>
                </a:path>
              </a:pathLst>
            </a:custGeom>
            <a:solidFill>
              <a:srgbClr val="1A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97138" y="50292"/>
              <a:ext cx="423545" cy="977265"/>
            </a:xfrm>
            <a:custGeom>
              <a:avLst/>
              <a:gdLst/>
              <a:ahLst/>
              <a:cxnLst/>
              <a:rect l="l" t="t" r="r" b="b"/>
              <a:pathLst>
                <a:path w="423545" h="977265">
                  <a:moveTo>
                    <a:pt x="168694" y="634619"/>
                  </a:moveTo>
                  <a:lnTo>
                    <a:pt x="151002" y="634619"/>
                  </a:lnTo>
                  <a:lnTo>
                    <a:pt x="148248" y="655685"/>
                  </a:lnTo>
                  <a:lnTo>
                    <a:pt x="146192" y="672163"/>
                  </a:lnTo>
                  <a:lnTo>
                    <a:pt x="143996" y="691643"/>
                  </a:lnTo>
                  <a:lnTo>
                    <a:pt x="142239" y="709803"/>
                  </a:lnTo>
                  <a:lnTo>
                    <a:pt x="126973" y="762060"/>
                  </a:lnTo>
                  <a:lnTo>
                    <a:pt x="118376" y="815538"/>
                  </a:lnTo>
                  <a:lnTo>
                    <a:pt x="116472" y="869594"/>
                  </a:lnTo>
                  <a:lnTo>
                    <a:pt x="121286" y="923589"/>
                  </a:lnTo>
                  <a:lnTo>
                    <a:pt x="132841" y="976884"/>
                  </a:lnTo>
                  <a:lnTo>
                    <a:pt x="151346" y="934484"/>
                  </a:lnTo>
                  <a:lnTo>
                    <a:pt x="164295" y="890542"/>
                  </a:lnTo>
                  <a:lnTo>
                    <a:pt x="171656" y="845550"/>
                  </a:lnTo>
                  <a:lnTo>
                    <a:pt x="173397" y="799996"/>
                  </a:lnTo>
                  <a:lnTo>
                    <a:pt x="169486" y="754372"/>
                  </a:lnTo>
                  <a:lnTo>
                    <a:pt x="159892" y="709168"/>
                  </a:lnTo>
                  <a:lnTo>
                    <a:pt x="162591" y="682372"/>
                  </a:lnTo>
                  <a:lnTo>
                    <a:pt x="165893" y="654770"/>
                  </a:lnTo>
                  <a:lnTo>
                    <a:pt x="168694" y="634619"/>
                  </a:lnTo>
                  <a:close/>
                </a:path>
                <a:path w="423545" h="977265">
                  <a:moveTo>
                    <a:pt x="208361" y="602488"/>
                  </a:moveTo>
                  <a:lnTo>
                    <a:pt x="173735" y="602488"/>
                  </a:lnTo>
                  <a:lnTo>
                    <a:pt x="177085" y="654770"/>
                  </a:lnTo>
                  <a:lnTo>
                    <a:pt x="177185" y="655685"/>
                  </a:lnTo>
                  <a:lnTo>
                    <a:pt x="186435" y="707247"/>
                  </a:lnTo>
                  <a:lnTo>
                    <a:pt x="201560" y="757810"/>
                  </a:lnTo>
                  <a:lnTo>
                    <a:pt x="222376" y="806577"/>
                  </a:lnTo>
                  <a:lnTo>
                    <a:pt x="231645" y="754596"/>
                  </a:lnTo>
                  <a:lnTo>
                    <a:pt x="232246" y="702268"/>
                  </a:lnTo>
                  <a:lnTo>
                    <a:pt x="224288" y="650708"/>
                  </a:lnTo>
                  <a:lnTo>
                    <a:pt x="208361" y="602488"/>
                  </a:lnTo>
                  <a:close/>
                </a:path>
                <a:path w="423545" h="977265">
                  <a:moveTo>
                    <a:pt x="210074" y="446532"/>
                  </a:moveTo>
                  <a:lnTo>
                    <a:pt x="191388" y="446532"/>
                  </a:lnTo>
                  <a:lnTo>
                    <a:pt x="181147" y="483959"/>
                  </a:lnTo>
                  <a:lnTo>
                    <a:pt x="171942" y="521541"/>
                  </a:lnTo>
                  <a:lnTo>
                    <a:pt x="163709" y="559510"/>
                  </a:lnTo>
                  <a:lnTo>
                    <a:pt x="156590" y="597027"/>
                  </a:lnTo>
                  <a:lnTo>
                    <a:pt x="126892" y="606798"/>
                  </a:lnTo>
                  <a:lnTo>
                    <a:pt x="72259" y="637389"/>
                  </a:lnTo>
                  <a:lnTo>
                    <a:pt x="26860" y="684012"/>
                  </a:lnTo>
                  <a:lnTo>
                    <a:pt x="1698" y="746047"/>
                  </a:lnTo>
                  <a:lnTo>
                    <a:pt x="0" y="779399"/>
                  </a:lnTo>
                  <a:lnTo>
                    <a:pt x="28299" y="765230"/>
                  </a:lnTo>
                  <a:lnTo>
                    <a:pt x="80135" y="729464"/>
                  </a:lnTo>
                  <a:lnTo>
                    <a:pt x="118302" y="691643"/>
                  </a:lnTo>
                  <a:lnTo>
                    <a:pt x="142134" y="654770"/>
                  </a:lnTo>
                  <a:lnTo>
                    <a:pt x="151002" y="634619"/>
                  </a:lnTo>
                  <a:lnTo>
                    <a:pt x="168694" y="634619"/>
                  </a:lnTo>
                  <a:lnTo>
                    <a:pt x="169465" y="629068"/>
                  </a:lnTo>
                  <a:lnTo>
                    <a:pt x="173735" y="602488"/>
                  </a:lnTo>
                  <a:lnTo>
                    <a:pt x="208361" y="602488"/>
                  </a:lnTo>
                  <a:lnTo>
                    <a:pt x="207880" y="601032"/>
                  </a:lnTo>
                  <a:lnTo>
                    <a:pt x="183133" y="554355"/>
                  </a:lnTo>
                  <a:lnTo>
                    <a:pt x="191944" y="515094"/>
                  </a:lnTo>
                  <a:lnTo>
                    <a:pt x="201802" y="476011"/>
                  </a:lnTo>
                  <a:lnTo>
                    <a:pt x="210074" y="446532"/>
                  </a:lnTo>
                  <a:close/>
                </a:path>
                <a:path w="423545" h="977265">
                  <a:moveTo>
                    <a:pt x="253143" y="398525"/>
                  </a:moveTo>
                  <a:lnTo>
                    <a:pt x="224662" y="398525"/>
                  </a:lnTo>
                  <a:lnTo>
                    <a:pt x="217975" y="452743"/>
                  </a:lnTo>
                  <a:lnTo>
                    <a:pt x="220979" y="506793"/>
                  </a:lnTo>
                  <a:lnTo>
                    <a:pt x="233414" y="559510"/>
                  </a:lnTo>
                  <a:lnTo>
                    <a:pt x="255015" y="609727"/>
                  </a:lnTo>
                  <a:lnTo>
                    <a:pt x="266516" y="559510"/>
                  </a:lnTo>
                  <a:lnTo>
                    <a:pt x="266560" y="559242"/>
                  </a:lnTo>
                  <a:lnTo>
                    <a:pt x="270583" y="508311"/>
                  </a:lnTo>
                  <a:lnTo>
                    <a:pt x="267195" y="457406"/>
                  </a:lnTo>
                  <a:lnTo>
                    <a:pt x="256474" y="407457"/>
                  </a:lnTo>
                  <a:lnTo>
                    <a:pt x="253143" y="398525"/>
                  </a:lnTo>
                  <a:close/>
                </a:path>
                <a:path w="423545" h="977265">
                  <a:moveTo>
                    <a:pt x="276434" y="263525"/>
                  </a:moveTo>
                  <a:lnTo>
                    <a:pt x="257301" y="263525"/>
                  </a:lnTo>
                  <a:lnTo>
                    <a:pt x="241176" y="301912"/>
                  </a:lnTo>
                  <a:lnTo>
                    <a:pt x="226123" y="340693"/>
                  </a:lnTo>
                  <a:lnTo>
                    <a:pt x="212117" y="379878"/>
                  </a:lnTo>
                  <a:lnTo>
                    <a:pt x="199135" y="419481"/>
                  </a:lnTo>
                  <a:lnTo>
                    <a:pt x="152104" y="431738"/>
                  </a:lnTo>
                  <a:lnTo>
                    <a:pt x="109394" y="453224"/>
                  </a:lnTo>
                  <a:lnTo>
                    <a:pt x="72281" y="482958"/>
                  </a:lnTo>
                  <a:lnTo>
                    <a:pt x="42038" y="519959"/>
                  </a:lnTo>
                  <a:lnTo>
                    <a:pt x="19938" y="563245"/>
                  </a:lnTo>
                  <a:lnTo>
                    <a:pt x="70838" y="547437"/>
                  </a:lnTo>
                  <a:lnTo>
                    <a:pt x="117284" y="522128"/>
                  </a:lnTo>
                  <a:lnTo>
                    <a:pt x="157920" y="488199"/>
                  </a:lnTo>
                  <a:lnTo>
                    <a:pt x="191388" y="446532"/>
                  </a:lnTo>
                  <a:lnTo>
                    <a:pt x="210074" y="446532"/>
                  </a:lnTo>
                  <a:lnTo>
                    <a:pt x="212709" y="437143"/>
                  </a:lnTo>
                  <a:lnTo>
                    <a:pt x="224662" y="398525"/>
                  </a:lnTo>
                  <a:lnTo>
                    <a:pt x="253143" y="398525"/>
                  </a:lnTo>
                  <a:lnTo>
                    <a:pt x="238505" y="359283"/>
                  </a:lnTo>
                  <a:lnTo>
                    <a:pt x="255047" y="314672"/>
                  </a:lnTo>
                  <a:lnTo>
                    <a:pt x="273208" y="270621"/>
                  </a:lnTo>
                  <a:lnTo>
                    <a:pt x="276434" y="263525"/>
                  </a:lnTo>
                  <a:close/>
                </a:path>
                <a:path w="423545" h="977265">
                  <a:moveTo>
                    <a:pt x="321672" y="184531"/>
                  </a:moveTo>
                  <a:lnTo>
                    <a:pt x="314197" y="184531"/>
                  </a:lnTo>
                  <a:lnTo>
                    <a:pt x="304126" y="236932"/>
                  </a:lnTo>
                  <a:lnTo>
                    <a:pt x="299004" y="289827"/>
                  </a:lnTo>
                  <a:lnTo>
                    <a:pt x="298753" y="342886"/>
                  </a:lnTo>
                  <a:lnTo>
                    <a:pt x="303294" y="395781"/>
                  </a:lnTo>
                  <a:lnTo>
                    <a:pt x="312546" y="448183"/>
                  </a:lnTo>
                  <a:lnTo>
                    <a:pt x="325729" y="409485"/>
                  </a:lnTo>
                  <a:lnTo>
                    <a:pt x="335327" y="369776"/>
                  </a:lnTo>
                  <a:lnTo>
                    <a:pt x="341282" y="329328"/>
                  </a:lnTo>
                  <a:lnTo>
                    <a:pt x="343534" y="288417"/>
                  </a:lnTo>
                  <a:lnTo>
                    <a:pt x="342441" y="259570"/>
                  </a:lnTo>
                  <a:lnTo>
                    <a:pt x="338502" y="230806"/>
                  </a:lnTo>
                  <a:lnTo>
                    <a:pt x="330729" y="203067"/>
                  </a:lnTo>
                  <a:lnTo>
                    <a:pt x="321672" y="184531"/>
                  </a:lnTo>
                  <a:close/>
                </a:path>
                <a:path w="423545" h="977265">
                  <a:moveTo>
                    <a:pt x="416940" y="0"/>
                  </a:moveTo>
                  <a:lnTo>
                    <a:pt x="408050" y="0"/>
                  </a:lnTo>
                  <a:lnTo>
                    <a:pt x="405637" y="1016"/>
                  </a:lnTo>
                  <a:lnTo>
                    <a:pt x="403859" y="3683"/>
                  </a:lnTo>
                  <a:lnTo>
                    <a:pt x="375959" y="44612"/>
                  </a:lnTo>
                  <a:lnTo>
                    <a:pt x="349424" y="86456"/>
                  </a:lnTo>
                  <a:lnTo>
                    <a:pt x="324279" y="129184"/>
                  </a:lnTo>
                  <a:lnTo>
                    <a:pt x="300549" y="172765"/>
                  </a:lnTo>
                  <a:lnTo>
                    <a:pt x="278256" y="217170"/>
                  </a:lnTo>
                  <a:lnTo>
                    <a:pt x="226512" y="230181"/>
                  </a:lnTo>
                  <a:lnTo>
                    <a:pt x="178150" y="251557"/>
                  </a:lnTo>
                  <a:lnTo>
                    <a:pt x="134147" y="280638"/>
                  </a:lnTo>
                  <a:lnTo>
                    <a:pt x="95478" y="316766"/>
                  </a:lnTo>
                  <a:lnTo>
                    <a:pt x="63118" y="359283"/>
                  </a:lnTo>
                  <a:lnTo>
                    <a:pt x="92749" y="356115"/>
                  </a:lnTo>
                  <a:lnTo>
                    <a:pt x="151201" y="344638"/>
                  </a:lnTo>
                  <a:lnTo>
                    <a:pt x="201384" y="319674"/>
                  </a:lnTo>
                  <a:lnTo>
                    <a:pt x="240821" y="284464"/>
                  </a:lnTo>
                  <a:lnTo>
                    <a:pt x="257301" y="263525"/>
                  </a:lnTo>
                  <a:lnTo>
                    <a:pt x="276434" y="263525"/>
                  </a:lnTo>
                  <a:lnTo>
                    <a:pt x="292941" y="227212"/>
                  </a:lnTo>
                  <a:lnTo>
                    <a:pt x="314197" y="184531"/>
                  </a:lnTo>
                  <a:lnTo>
                    <a:pt x="321672" y="184531"/>
                  </a:lnTo>
                  <a:lnTo>
                    <a:pt x="318134" y="177292"/>
                  </a:lnTo>
                  <a:lnTo>
                    <a:pt x="341147" y="135336"/>
                  </a:lnTo>
                  <a:lnTo>
                    <a:pt x="365458" y="94154"/>
                  </a:lnTo>
                  <a:lnTo>
                    <a:pt x="391126" y="53901"/>
                  </a:lnTo>
                  <a:lnTo>
                    <a:pt x="418210" y="14732"/>
                  </a:lnTo>
                  <a:lnTo>
                    <a:pt x="423417" y="7493"/>
                  </a:lnTo>
                  <a:lnTo>
                    <a:pt x="416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64167" y="48767"/>
              <a:ext cx="180340" cy="611505"/>
            </a:xfrm>
            <a:custGeom>
              <a:avLst/>
              <a:gdLst/>
              <a:ahLst/>
              <a:cxnLst/>
              <a:rect l="l" t="t" r="r" b="b"/>
              <a:pathLst>
                <a:path w="180340" h="611505">
                  <a:moveTo>
                    <a:pt x="115845" y="412877"/>
                  </a:moveTo>
                  <a:lnTo>
                    <a:pt x="104521" y="412877"/>
                  </a:lnTo>
                  <a:lnTo>
                    <a:pt x="107053" y="424086"/>
                  </a:lnTo>
                  <a:lnTo>
                    <a:pt x="109537" y="435213"/>
                  </a:lnTo>
                  <a:lnTo>
                    <a:pt x="112021" y="446220"/>
                  </a:lnTo>
                  <a:lnTo>
                    <a:pt x="114558" y="457144"/>
                  </a:lnTo>
                  <a:lnTo>
                    <a:pt x="117288" y="498109"/>
                  </a:lnTo>
                  <a:lnTo>
                    <a:pt x="126333" y="538003"/>
                  </a:lnTo>
                  <a:lnTo>
                    <a:pt x="141521" y="575945"/>
                  </a:lnTo>
                  <a:lnTo>
                    <a:pt x="162686" y="611124"/>
                  </a:lnTo>
                  <a:lnTo>
                    <a:pt x="164582" y="569581"/>
                  </a:lnTo>
                  <a:lnTo>
                    <a:pt x="158797" y="528621"/>
                  </a:lnTo>
                  <a:lnTo>
                    <a:pt x="145559" y="489448"/>
                  </a:lnTo>
                  <a:lnTo>
                    <a:pt x="125095" y="453263"/>
                  </a:lnTo>
                  <a:lnTo>
                    <a:pt x="121118" y="437465"/>
                  </a:lnTo>
                  <a:lnTo>
                    <a:pt x="117570" y="421655"/>
                  </a:lnTo>
                  <a:lnTo>
                    <a:pt x="115845" y="412877"/>
                  </a:lnTo>
                  <a:close/>
                </a:path>
                <a:path w="180340" h="611505">
                  <a:moveTo>
                    <a:pt x="101443" y="297434"/>
                  </a:moveTo>
                  <a:lnTo>
                    <a:pt x="90677" y="297434"/>
                  </a:lnTo>
                  <a:lnTo>
                    <a:pt x="92245" y="320673"/>
                  </a:lnTo>
                  <a:lnTo>
                    <a:pt x="94456" y="343900"/>
                  </a:lnTo>
                  <a:lnTo>
                    <a:pt x="97285" y="367103"/>
                  </a:lnTo>
                  <a:lnTo>
                    <a:pt x="100710" y="390271"/>
                  </a:lnTo>
                  <a:lnTo>
                    <a:pt x="85663" y="401643"/>
                  </a:lnTo>
                  <a:lnTo>
                    <a:pt x="50926" y="446024"/>
                  </a:lnTo>
                  <a:lnTo>
                    <a:pt x="40941" y="485394"/>
                  </a:lnTo>
                  <a:lnTo>
                    <a:pt x="42193" y="505674"/>
                  </a:lnTo>
                  <a:lnTo>
                    <a:pt x="47625" y="525526"/>
                  </a:lnTo>
                  <a:lnTo>
                    <a:pt x="60735" y="511690"/>
                  </a:lnTo>
                  <a:lnTo>
                    <a:pt x="83290" y="480877"/>
                  </a:lnTo>
                  <a:lnTo>
                    <a:pt x="101187" y="438959"/>
                  </a:lnTo>
                  <a:lnTo>
                    <a:pt x="104521" y="412877"/>
                  </a:lnTo>
                  <a:lnTo>
                    <a:pt x="115845" y="412877"/>
                  </a:lnTo>
                  <a:lnTo>
                    <a:pt x="114450" y="405774"/>
                  </a:lnTo>
                  <a:lnTo>
                    <a:pt x="111759" y="389763"/>
                  </a:lnTo>
                  <a:lnTo>
                    <a:pt x="136770" y="389763"/>
                  </a:lnTo>
                  <a:lnTo>
                    <a:pt x="135826" y="388373"/>
                  </a:lnTo>
                  <a:lnTo>
                    <a:pt x="107314" y="361061"/>
                  </a:lnTo>
                  <a:lnTo>
                    <a:pt x="104399" y="336593"/>
                  </a:lnTo>
                  <a:lnTo>
                    <a:pt x="102282" y="312197"/>
                  </a:lnTo>
                  <a:lnTo>
                    <a:pt x="101443" y="297434"/>
                  </a:lnTo>
                  <a:close/>
                </a:path>
                <a:path w="180340" h="611505">
                  <a:moveTo>
                    <a:pt x="136770" y="389763"/>
                  </a:moveTo>
                  <a:lnTo>
                    <a:pt x="111759" y="389763"/>
                  </a:lnTo>
                  <a:lnTo>
                    <a:pt x="124164" y="419199"/>
                  </a:lnTo>
                  <a:lnTo>
                    <a:pt x="139747" y="446944"/>
                  </a:lnTo>
                  <a:lnTo>
                    <a:pt x="158355" y="472737"/>
                  </a:lnTo>
                  <a:lnTo>
                    <a:pt x="179831" y="496316"/>
                  </a:lnTo>
                  <a:lnTo>
                    <a:pt x="172751" y="457144"/>
                  </a:lnTo>
                  <a:lnTo>
                    <a:pt x="157860" y="420782"/>
                  </a:lnTo>
                  <a:lnTo>
                    <a:pt x="136770" y="389763"/>
                  </a:lnTo>
                  <a:close/>
                </a:path>
                <a:path w="180340" h="611505">
                  <a:moveTo>
                    <a:pt x="102594" y="180467"/>
                  </a:moveTo>
                  <a:lnTo>
                    <a:pt x="92328" y="180467"/>
                  </a:lnTo>
                  <a:lnTo>
                    <a:pt x="90705" y="205406"/>
                  </a:lnTo>
                  <a:lnTo>
                    <a:pt x="89820" y="230441"/>
                  </a:lnTo>
                  <a:lnTo>
                    <a:pt x="89690" y="257413"/>
                  </a:lnTo>
                  <a:lnTo>
                    <a:pt x="90170" y="280416"/>
                  </a:lnTo>
                  <a:lnTo>
                    <a:pt x="60168" y="301541"/>
                  </a:lnTo>
                  <a:lnTo>
                    <a:pt x="37131" y="329215"/>
                  </a:lnTo>
                  <a:lnTo>
                    <a:pt x="22072" y="361890"/>
                  </a:lnTo>
                  <a:lnTo>
                    <a:pt x="16001" y="398018"/>
                  </a:lnTo>
                  <a:lnTo>
                    <a:pt x="41850" y="378962"/>
                  </a:lnTo>
                  <a:lnTo>
                    <a:pt x="63341" y="355393"/>
                  </a:lnTo>
                  <a:lnTo>
                    <a:pt x="79831" y="327991"/>
                  </a:lnTo>
                  <a:lnTo>
                    <a:pt x="90677" y="297434"/>
                  </a:lnTo>
                  <a:lnTo>
                    <a:pt x="101443" y="297434"/>
                  </a:lnTo>
                  <a:lnTo>
                    <a:pt x="100903" y="287944"/>
                  </a:lnTo>
                  <a:lnTo>
                    <a:pt x="100202" y="263906"/>
                  </a:lnTo>
                  <a:lnTo>
                    <a:pt x="120442" y="263906"/>
                  </a:lnTo>
                  <a:lnTo>
                    <a:pt x="100202" y="238506"/>
                  </a:lnTo>
                  <a:lnTo>
                    <a:pt x="100804" y="209788"/>
                  </a:lnTo>
                  <a:lnTo>
                    <a:pt x="102536" y="181070"/>
                  </a:lnTo>
                  <a:lnTo>
                    <a:pt x="102594" y="180467"/>
                  </a:lnTo>
                  <a:close/>
                </a:path>
                <a:path w="180340" h="611505">
                  <a:moveTo>
                    <a:pt x="120442" y="263906"/>
                  </a:moveTo>
                  <a:lnTo>
                    <a:pt x="100202" y="263906"/>
                  </a:lnTo>
                  <a:lnTo>
                    <a:pt x="107164" y="295846"/>
                  </a:lnTo>
                  <a:lnTo>
                    <a:pt x="119602" y="325882"/>
                  </a:lnTo>
                  <a:lnTo>
                    <a:pt x="137136" y="353345"/>
                  </a:lnTo>
                  <a:lnTo>
                    <a:pt x="159384" y="377571"/>
                  </a:lnTo>
                  <a:lnTo>
                    <a:pt x="154227" y="339197"/>
                  </a:lnTo>
                  <a:lnTo>
                    <a:pt x="142414" y="302609"/>
                  </a:lnTo>
                  <a:lnTo>
                    <a:pt x="124291" y="268735"/>
                  </a:lnTo>
                  <a:lnTo>
                    <a:pt x="120442" y="263906"/>
                  </a:lnTo>
                  <a:close/>
                </a:path>
                <a:path w="180340" h="611505">
                  <a:moveTo>
                    <a:pt x="114476" y="124206"/>
                  </a:moveTo>
                  <a:lnTo>
                    <a:pt x="108965" y="124206"/>
                  </a:lnTo>
                  <a:lnTo>
                    <a:pt x="115056" y="163841"/>
                  </a:lnTo>
                  <a:lnTo>
                    <a:pt x="125777" y="202311"/>
                  </a:lnTo>
                  <a:lnTo>
                    <a:pt x="140952" y="239256"/>
                  </a:lnTo>
                  <a:lnTo>
                    <a:pt x="160400" y="274320"/>
                  </a:lnTo>
                  <a:lnTo>
                    <a:pt x="160123" y="249860"/>
                  </a:lnTo>
                  <a:lnTo>
                    <a:pt x="152900" y="201275"/>
                  </a:lnTo>
                  <a:lnTo>
                    <a:pt x="139852" y="161311"/>
                  </a:lnTo>
                  <a:lnTo>
                    <a:pt x="114476" y="124206"/>
                  </a:lnTo>
                  <a:close/>
                </a:path>
                <a:path w="180340" h="611505">
                  <a:moveTo>
                    <a:pt x="132206" y="0"/>
                  </a:moveTo>
                  <a:lnTo>
                    <a:pt x="127000" y="0"/>
                  </a:lnTo>
                  <a:lnTo>
                    <a:pt x="124840" y="1143"/>
                  </a:lnTo>
                  <a:lnTo>
                    <a:pt x="114313" y="39725"/>
                  </a:lnTo>
                  <a:lnTo>
                    <a:pt x="99609" y="112984"/>
                  </a:lnTo>
                  <a:lnTo>
                    <a:pt x="94614" y="150114"/>
                  </a:lnTo>
                  <a:lnTo>
                    <a:pt x="61454" y="172914"/>
                  </a:lnTo>
                  <a:lnTo>
                    <a:pt x="34020" y="201739"/>
                  </a:lnTo>
                  <a:lnTo>
                    <a:pt x="13229" y="235517"/>
                  </a:lnTo>
                  <a:lnTo>
                    <a:pt x="0" y="273177"/>
                  </a:lnTo>
                  <a:lnTo>
                    <a:pt x="16273" y="265634"/>
                  </a:lnTo>
                  <a:lnTo>
                    <a:pt x="60832" y="236220"/>
                  </a:lnTo>
                  <a:lnTo>
                    <a:pt x="86943" y="195554"/>
                  </a:lnTo>
                  <a:lnTo>
                    <a:pt x="92328" y="180467"/>
                  </a:lnTo>
                  <a:lnTo>
                    <a:pt x="102594" y="180467"/>
                  </a:lnTo>
                  <a:lnTo>
                    <a:pt x="105292" y="152495"/>
                  </a:lnTo>
                  <a:lnTo>
                    <a:pt x="108965" y="124206"/>
                  </a:lnTo>
                  <a:lnTo>
                    <a:pt x="114476" y="124206"/>
                  </a:lnTo>
                  <a:lnTo>
                    <a:pt x="109474" y="119253"/>
                  </a:lnTo>
                  <a:lnTo>
                    <a:pt x="114184" y="90721"/>
                  </a:lnTo>
                  <a:lnTo>
                    <a:pt x="119919" y="62452"/>
                  </a:lnTo>
                  <a:lnTo>
                    <a:pt x="126654" y="34420"/>
                  </a:lnTo>
                  <a:lnTo>
                    <a:pt x="134365" y="6604"/>
                  </a:lnTo>
                  <a:lnTo>
                    <a:pt x="135381" y="2540"/>
                  </a:lnTo>
                  <a:lnTo>
                    <a:pt x="132206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6572" y="0"/>
              <a:ext cx="708660" cy="725805"/>
            </a:xfrm>
            <a:custGeom>
              <a:avLst/>
              <a:gdLst/>
              <a:ahLst/>
              <a:cxnLst/>
              <a:rect l="l" t="t" r="r" b="b"/>
              <a:pathLst>
                <a:path w="708659" h="725805">
                  <a:moveTo>
                    <a:pt x="690882" y="0"/>
                  </a:moveTo>
                  <a:lnTo>
                    <a:pt x="609096" y="0"/>
                  </a:lnTo>
                  <a:lnTo>
                    <a:pt x="593187" y="6221"/>
                  </a:lnTo>
                  <a:lnTo>
                    <a:pt x="520824" y="44368"/>
                  </a:lnTo>
                  <a:lnTo>
                    <a:pt x="478964" y="70608"/>
                  </a:lnTo>
                  <a:lnTo>
                    <a:pt x="438403" y="98879"/>
                  </a:lnTo>
                  <a:lnTo>
                    <a:pt x="399116" y="129017"/>
                  </a:lnTo>
                  <a:lnTo>
                    <a:pt x="361076" y="160861"/>
                  </a:lnTo>
                  <a:lnTo>
                    <a:pt x="324260" y="194248"/>
                  </a:lnTo>
                  <a:lnTo>
                    <a:pt x="288641" y="229015"/>
                  </a:lnTo>
                  <a:lnTo>
                    <a:pt x="254196" y="265001"/>
                  </a:lnTo>
                  <a:lnTo>
                    <a:pt x="220897" y="302043"/>
                  </a:lnTo>
                  <a:lnTo>
                    <a:pt x="188722" y="339978"/>
                  </a:lnTo>
                  <a:lnTo>
                    <a:pt x="158189" y="378015"/>
                  </a:lnTo>
                  <a:lnTo>
                    <a:pt x="129111" y="417070"/>
                  </a:lnTo>
                  <a:lnTo>
                    <a:pt x="101665" y="457519"/>
                  </a:lnTo>
                  <a:lnTo>
                    <a:pt x="76428" y="499208"/>
                  </a:lnTo>
                  <a:lnTo>
                    <a:pt x="53873" y="542111"/>
                  </a:lnTo>
                  <a:lnTo>
                    <a:pt x="34478" y="586208"/>
                  </a:lnTo>
                  <a:lnTo>
                    <a:pt x="18716" y="631474"/>
                  </a:lnTo>
                  <a:lnTo>
                    <a:pt x="7065" y="677887"/>
                  </a:lnTo>
                  <a:lnTo>
                    <a:pt x="0" y="725424"/>
                  </a:lnTo>
                  <a:lnTo>
                    <a:pt x="48911" y="707839"/>
                  </a:lnTo>
                  <a:lnTo>
                    <a:pt x="96121" y="686395"/>
                  </a:lnTo>
                  <a:lnTo>
                    <a:pt x="141393" y="661196"/>
                  </a:lnTo>
                  <a:lnTo>
                    <a:pt x="184489" y="632346"/>
                  </a:lnTo>
                  <a:lnTo>
                    <a:pt x="225171" y="599948"/>
                  </a:lnTo>
                  <a:lnTo>
                    <a:pt x="260138" y="567269"/>
                  </a:lnTo>
                  <a:lnTo>
                    <a:pt x="292683" y="532482"/>
                  </a:lnTo>
                  <a:lnTo>
                    <a:pt x="323141" y="495875"/>
                  </a:lnTo>
                  <a:lnTo>
                    <a:pt x="351846" y="457736"/>
                  </a:lnTo>
                  <a:lnTo>
                    <a:pt x="379133" y="418353"/>
                  </a:lnTo>
                  <a:lnTo>
                    <a:pt x="405419" y="377882"/>
                  </a:lnTo>
                  <a:lnTo>
                    <a:pt x="430790" y="337010"/>
                  </a:lnTo>
                  <a:lnTo>
                    <a:pt x="480792" y="254154"/>
                  </a:lnTo>
                  <a:lnTo>
                    <a:pt x="506008" y="212880"/>
                  </a:lnTo>
                  <a:lnTo>
                    <a:pt x="531814" y="172092"/>
                  </a:lnTo>
                  <a:lnTo>
                    <a:pt x="558546" y="132079"/>
                  </a:lnTo>
                  <a:lnTo>
                    <a:pt x="588416" y="91235"/>
                  </a:lnTo>
                  <a:lnTo>
                    <a:pt x="621490" y="53165"/>
                  </a:lnTo>
                  <a:lnTo>
                    <a:pt x="658683" y="19976"/>
                  </a:lnTo>
                  <a:lnTo>
                    <a:pt x="690882" y="0"/>
                  </a:lnTo>
                  <a:close/>
                </a:path>
                <a:path w="708659" h="725805">
                  <a:moveTo>
                    <a:pt x="708659" y="0"/>
                  </a:moveTo>
                  <a:lnTo>
                    <a:pt x="703810" y="0"/>
                  </a:lnTo>
                  <a:lnTo>
                    <a:pt x="708659" y="10413"/>
                  </a:lnTo>
                  <a:lnTo>
                    <a:pt x="708659" y="0"/>
                  </a:lnTo>
                  <a:close/>
                </a:path>
              </a:pathLst>
            </a:custGeom>
            <a:solidFill>
              <a:srgbClr val="FF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8403" y="720127"/>
              <a:ext cx="605155" cy="520065"/>
            </a:xfrm>
            <a:custGeom>
              <a:avLst/>
              <a:gdLst/>
              <a:ahLst/>
              <a:cxnLst/>
              <a:rect l="l" t="t" r="r" b="b"/>
              <a:pathLst>
                <a:path w="605154" h="520065">
                  <a:moveTo>
                    <a:pt x="36830" y="498944"/>
                  </a:moveTo>
                  <a:lnTo>
                    <a:pt x="34480" y="491832"/>
                  </a:lnTo>
                  <a:lnTo>
                    <a:pt x="29616" y="486486"/>
                  </a:lnTo>
                  <a:lnTo>
                    <a:pt x="23241" y="483527"/>
                  </a:lnTo>
                  <a:lnTo>
                    <a:pt x="16192" y="483120"/>
                  </a:lnTo>
                  <a:lnTo>
                    <a:pt x="9334" y="485482"/>
                  </a:lnTo>
                  <a:lnTo>
                    <a:pt x="3670" y="490359"/>
                  </a:lnTo>
                  <a:lnTo>
                    <a:pt x="508" y="496646"/>
                  </a:lnTo>
                  <a:lnTo>
                    <a:pt x="0" y="503580"/>
                  </a:lnTo>
                  <a:lnTo>
                    <a:pt x="2349" y="510374"/>
                  </a:lnTo>
                  <a:lnTo>
                    <a:pt x="7200" y="516039"/>
                  </a:lnTo>
                  <a:lnTo>
                    <a:pt x="13500" y="519188"/>
                  </a:lnTo>
                  <a:lnTo>
                    <a:pt x="20535" y="519645"/>
                  </a:lnTo>
                  <a:lnTo>
                    <a:pt x="27622" y="517232"/>
                  </a:lnTo>
                  <a:lnTo>
                    <a:pt x="33121" y="512406"/>
                  </a:lnTo>
                  <a:lnTo>
                    <a:pt x="36283" y="506056"/>
                  </a:lnTo>
                  <a:lnTo>
                    <a:pt x="36830" y="498944"/>
                  </a:lnTo>
                  <a:close/>
                </a:path>
                <a:path w="605154" h="520065">
                  <a:moveTo>
                    <a:pt x="106997" y="17284"/>
                  </a:moveTo>
                  <a:lnTo>
                    <a:pt x="104457" y="9740"/>
                  </a:lnTo>
                  <a:lnTo>
                    <a:pt x="99199" y="3810"/>
                  </a:lnTo>
                  <a:lnTo>
                    <a:pt x="92214" y="469"/>
                  </a:lnTo>
                  <a:lnTo>
                    <a:pt x="84391" y="0"/>
                  </a:lnTo>
                  <a:lnTo>
                    <a:pt x="76644" y="2628"/>
                  </a:lnTo>
                  <a:lnTo>
                    <a:pt x="70624" y="7937"/>
                  </a:lnTo>
                  <a:lnTo>
                    <a:pt x="67246" y="14871"/>
                  </a:lnTo>
                  <a:lnTo>
                    <a:pt x="66713" y="22542"/>
                  </a:lnTo>
                  <a:lnTo>
                    <a:pt x="69278" y="30060"/>
                  </a:lnTo>
                  <a:lnTo>
                    <a:pt x="74510" y="36004"/>
                  </a:lnTo>
                  <a:lnTo>
                    <a:pt x="81419" y="39370"/>
                  </a:lnTo>
                  <a:lnTo>
                    <a:pt x="89115" y="39928"/>
                  </a:lnTo>
                  <a:lnTo>
                    <a:pt x="96710" y="37426"/>
                  </a:lnTo>
                  <a:lnTo>
                    <a:pt x="102882" y="32029"/>
                  </a:lnTo>
                  <a:lnTo>
                    <a:pt x="106387" y="25019"/>
                  </a:lnTo>
                  <a:lnTo>
                    <a:pt x="106997" y="17284"/>
                  </a:lnTo>
                  <a:close/>
                </a:path>
                <a:path w="605154" h="520065">
                  <a:moveTo>
                    <a:pt x="183667" y="298932"/>
                  </a:moveTo>
                  <a:lnTo>
                    <a:pt x="180911" y="290791"/>
                  </a:lnTo>
                  <a:lnTo>
                    <a:pt x="175361" y="284480"/>
                  </a:lnTo>
                  <a:lnTo>
                    <a:pt x="167982" y="280784"/>
                  </a:lnTo>
                  <a:lnTo>
                    <a:pt x="159791" y="280060"/>
                  </a:lnTo>
                  <a:lnTo>
                    <a:pt x="151828" y="282663"/>
                  </a:lnTo>
                  <a:lnTo>
                    <a:pt x="145389" y="288378"/>
                  </a:lnTo>
                  <a:lnTo>
                    <a:pt x="141833" y="295871"/>
                  </a:lnTo>
                  <a:lnTo>
                    <a:pt x="141300" y="304139"/>
                  </a:lnTo>
                  <a:lnTo>
                    <a:pt x="143954" y="312127"/>
                  </a:lnTo>
                  <a:lnTo>
                    <a:pt x="149656" y="318592"/>
                  </a:lnTo>
                  <a:lnTo>
                    <a:pt x="157060" y="322211"/>
                  </a:lnTo>
                  <a:lnTo>
                    <a:pt x="165277" y="322757"/>
                  </a:lnTo>
                  <a:lnTo>
                    <a:pt x="173418" y="320001"/>
                  </a:lnTo>
                  <a:lnTo>
                    <a:pt x="179654" y="314439"/>
                  </a:lnTo>
                  <a:lnTo>
                    <a:pt x="183159" y="307111"/>
                  </a:lnTo>
                  <a:lnTo>
                    <a:pt x="183667" y="298932"/>
                  </a:lnTo>
                  <a:close/>
                </a:path>
                <a:path w="605154" h="520065">
                  <a:moveTo>
                    <a:pt x="533006" y="233895"/>
                  </a:moveTo>
                  <a:lnTo>
                    <a:pt x="530669" y="226783"/>
                  </a:lnTo>
                  <a:lnTo>
                    <a:pt x="525767" y="221386"/>
                  </a:lnTo>
                  <a:lnTo>
                    <a:pt x="519303" y="218274"/>
                  </a:lnTo>
                  <a:lnTo>
                    <a:pt x="512165" y="217754"/>
                  </a:lnTo>
                  <a:lnTo>
                    <a:pt x="505269" y="220052"/>
                  </a:lnTo>
                  <a:lnTo>
                    <a:pt x="499795" y="224878"/>
                  </a:lnTo>
                  <a:lnTo>
                    <a:pt x="496684" y="231317"/>
                  </a:lnTo>
                  <a:lnTo>
                    <a:pt x="496150" y="238442"/>
                  </a:lnTo>
                  <a:lnTo>
                    <a:pt x="498411" y="245325"/>
                  </a:lnTo>
                  <a:lnTo>
                    <a:pt x="503389" y="250952"/>
                  </a:lnTo>
                  <a:lnTo>
                    <a:pt x="509816" y="254050"/>
                  </a:lnTo>
                  <a:lnTo>
                    <a:pt x="516890" y="254495"/>
                  </a:lnTo>
                  <a:lnTo>
                    <a:pt x="523811" y="252183"/>
                  </a:lnTo>
                  <a:lnTo>
                    <a:pt x="529247" y="247357"/>
                  </a:lnTo>
                  <a:lnTo>
                    <a:pt x="532422" y="241007"/>
                  </a:lnTo>
                  <a:lnTo>
                    <a:pt x="533006" y="233895"/>
                  </a:lnTo>
                  <a:close/>
                </a:path>
                <a:path w="605154" h="520065">
                  <a:moveTo>
                    <a:pt x="604583" y="132041"/>
                  </a:moveTo>
                  <a:lnTo>
                    <a:pt x="585152" y="115277"/>
                  </a:lnTo>
                  <a:lnTo>
                    <a:pt x="578294" y="117563"/>
                  </a:lnTo>
                  <a:lnTo>
                    <a:pt x="573303" y="121983"/>
                  </a:lnTo>
                  <a:lnTo>
                    <a:pt x="570369" y="127812"/>
                  </a:lnTo>
                  <a:lnTo>
                    <a:pt x="569734" y="134239"/>
                  </a:lnTo>
                  <a:lnTo>
                    <a:pt x="571690" y="140423"/>
                  </a:lnTo>
                  <a:lnTo>
                    <a:pt x="579386" y="147574"/>
                  </a:lnTo>
                  <a:lnTo>
                    <a:pt x="588949" y="149059"/>
                  </a:lnTo>
                  <a:lnTo>
                    <a:pt x="597763" y="145326"/>
                  </a:lnTo>
                  <a:lnTo>
                    <a:pt x="603186" y="136740"/>
                  </a:lnTo>
                  <a:lnTo>
                    <a:pt x="604583" y="132041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2100" y="1446275"/>
              <a:ext cx="3354704" cy="2894330"/>
            </a:xfrm>
            <a:custGeom>
              <a:avLst/>
              <a:gdLst/>
              <a:ahLst/>
              <a:cxnLst/>
              <a:rect l="l" t="t" r="r" b="b"/>
              <a:pathLst>
                <a:path w="3354704" h="2894329">
                  <a:moveTo>
                    <a:pt x="1325092" y="107086"/>
                  </a:moveTo>
                  <a:lnTo>
                    <a:pt x="1318755" y="71831"/>
                  </a:lnTo>
                  <a:lnTo>
                    <a:pt x="1298194" y="46101"/>
                  </a:lnTo>
                  <a:lnTo>
                    <a:pt x="1290320" y="40513"/>
                  </a:lnTo>
                  <a:lnTo>
                    <a:pt x="1282700" y="38100"/>
                  </a:lnTo>
                  <a:lnTo>
                    <a:pt x="1275321" y="38100"/>
                  </a:lnTo>
                  <a:lnTo>
                    <a:pt x="1250975" y="39281"/>
                  </a:lnTo>
                  <a:lnTo>
                    <a:pt x="1235278" y="47459"/>
                  </a:lnTo>
                  <a:lnTo>
                    <a:pt x="1221409" y="69659"/>
                  </a:lnTo>
                  <a:lnTo>
                    <a:pt x="1202563" y="112903"/>
                  </a:lnTo>
                  <a:lnTo>
                    <a:pt x="1203756" y="95262"/>
                  </a:lnTo>
                  <a:lnTo>
                    <a:pt x="1201801" y="56451"/>
                  </a:lnTo>
                  <a:lnTo>
                    <a:pt x="1188300" y="17653"/>
                  </a:lnTo>
                  <a:lnTo>
                    <a:pt x="1154938" y="0"/>
                  </a:lnTo>
                  <a:lnTo>
                    <a:pt x="1124369" y="10033"/>
                  </a:lnTo>
                  <a:lnTo>
                    <a:pt x="1101598" y="36093"/>
                  </a:lnTo>
                  <a:lnTo>
                    <a:pt x="1088910" y="73888"/>
                  </a:lnTo>
                  <a:lnTo>
                    <a:pt x="1089152" y="119126"/>
                  </a:lnTo>
                  <a:lnTo>
                    <a:pt x="1097445" y="164299"/>
                  </a:lnTo>
                  <a:lnTo>
                    <a:pt x="1107948" y="193776"/>
                  </a:lnTo>
                  <a:lnTo>
                    <a:pt x="1127582" y="220535"/>
                  </a:lnTo>
                  <a:lnTo>
                    <a:pt x="1163320" y="257556"/>
                  </a:lnTo>
                  <a:lnTo>
                    <a:pt x="1177023" y="254101"/>
                  </a:lnTo>
                  <a:lnTo>
                    <a:pt x="1210792" y="242239"/>
                  </a:lnTo>
                  <a:lnTo>
                    <a:pt x="1253591" y="219786"/>
                  </a:lnTo>
                  <a:lnTo>
                    <a:pt x="1294384" y="184531"/>
                  </a:lnTo>
                  <a:lnTo>
                    <a:pt x="1317028" y="146456"/>
                  </a:lnTo>
                  <a:lnTo>
                    <a:pt x="1325092" y="107086"/>
                  </a:lnTo>
                  <a:close/>
                </a:path>
                <a:path w="3354704" h="2894329">
                  <a:moveTo>
                    <a:pt x="3354324" y="2567597"/>
                  </a:moveTo>
                  <a:lnTo>
                    <a:pt x="3339808" y="2524582"/>
                  </a:lnTo>
                  <a:lnTo>
                    <a:pt x="3297517" y="2483256"/>
                  </a:lnTo>
                  <a:lnTo>
                    <a:pt x="3254806" y="2456827"/>
                  </a:lnTo>
                  <a:lnTo>
                    <a:pt x="3201111" y="2431415"/>
                  </a:lnTo>
                  <a:lnTo>
                    <a:pt x="3136963" y="2407132"/>
                  </a:lnTo>
                  <a:lnTo>
                    <a:pt x="3062948" y="2384069"/>
                  </a:lnTo>
                  <a:lnTo>
                    <a:pt x="3022396" y="2373045"/>
                  </a:lnTo>
                  <a:lnTo>
                    <a:pt x="2979572" y="2362352"/>
                  </a:lnTo>
                  <a:lnTo>
                    <a:pt x="2934551" y="2352040"/>
                  </a:lnTo>
                  <a:lnTo>
                    <a:pt x="2887408" y="2342083"/>
                  </a:lnTo>
                  <a:lnTo>
                    <a:pt x="2838196" y="2332520"/>
                  </a:lnTo>
                  <a:lnTo>
                    <a:pt x="2786977" y="2323363"/>
                  </a:lnTo>
                  <a:lnTo>
                    <a:pt x="2733852" y="2314613"/>
                  </a:lnTo>
                  <a:lnTo>
                    <a:pt x="2678849" y="2306294"/>
                  </a:lnTo>
                  <a:lnTo>
                    <a:pt x="2622067" y="2298420"/>
                  </a:lnTo>
                  <a:lnTo>
                    <a:pt x="2563571" y="2290991"/>
                  </a:lnTo>
                  <a:lnTo>
                    <a:pt x="2503411" y="2284031"/>
                  </a:lnTo>
                  <a:lnTo>
                    <a:pt x="2441664" y="2277554"/>
                  </a:lnTo>
                  <a:lnTo>
                    <a:pt x="2378405" y="2271572"/>
                  </a:lnTo>
                  <a:lnTo>
                    <a:pt x="2313698" y="2266099"/>
                  </a:lnTo>
                  <a:lnTo>
                    <a:pt x="2247608" y="2261146"/>
                  </a:lnTo>
                  <a:lnTo>
                    <a:pt x="2180209" y="2256726"/>
                  </a:lnTo>
                  <a:lnTo>
                    <a:pt x="2111565" y="2252840"/>
                  </a:lnTo>
                  <a:lnTo>
                    <a:pt x="2041753" y="2249525"/>
                  </a:lnTo>
                  <a:lnTo>
                    <a:pt x="1970824" y="2246782"/>
                  </a:lnTo>
                  <a:lnTo>
                    <a:pt x="1898853" y="2244623"/>
                  </a:lnTo>
                  <a:lnTo>
                    <a:pt x="1825917" y="2243074"/>
                  </a:lnTo>
                  <a:lnTo>
                    <a:pt x="1752079" y="2242134"/>
                  </a:lnTo>
                  <a:lnTo>
                    <a:pt x="1677416" y="2241804"/>
                  </a:lnTo>
                  <a:lnTo>
                    <a:pt x="1602701" y="2242134"/>
                  </a:lnTo>
                  <a:lnTo>
                    <a:pt x="1528826" y="2243074"/>
                  </a:lnTo>
                  <a:lnTo>
                    <a:pt x="1455851" y="2244623"/>
                  </a:lnTo>
                  <a:lnTo>
                    <a:pt x="1383842" y="2246782"/>
                  </a:lnTo>
                  <a:lnTo>
                    <a:pt x="1312887" y="2249525"/>
                  </a:lnTo>
                  <a:lnTo>
                    <a:pt x="1243037" y="2252840"/>
                  </a:lnTo>
                  <a:lnTo>
                    <a:pt x="1174369" y="2256726"/>
                  </a:lnTo>
                  <a:lnTo>
                    <a:pt x="1106944" y="2261146"/>
                  </a:lnTo>
                  <a:lnTo>
                    <a:pt x="1040828" y="2266099"/>
                  </a:lnTo>
                  <a:lnTo>
                    <a:pt x="976096" y="2271572"/>
                  </a:lnTo>
                  <a:lnTo>
                    <a:pt x="912812" y="2277554"/>
                  </a:lnTo>
                  <a:lnTo>
                    <a:pt x="851052" y="2284031"/>
                  </a:lnTo>
                  <a:lnTo>
                    <a:pt x="790879" y="2290991"/>
                  </a:lnTo>
                  <a:lnTo>
                    <a:pt x="732358" y="2298420"/>
                  </a:lnTo>
                  <a:lnTo>
                    <a:pt x="675563" y="2306294"/>
                  </a:lnTo>
                  <a:lnTo>
                    <a:pt x="620560" y="2314613"/>
                  </a:lnTo>
                  <a:lnTo>
                    <a:pt x="567410" y="2323363"/>
                  </a:lnTo>
                  <a:lnTo>
                    <a:pt x="516191" y="2332520"/>
                  </a:lnTo>
                  <a:lnTo>
                    <a:pt x="466966" y="2342083"/>
                  </a:lnTo>
                  <a:lnTo>
                    <a:pt x="419811" y="2352040"/>
                  </a:lnTo>
                  <a:lnTo>
                    <a:pt x="374777" y="2362352"/>
                  </a:lnTo>
                  <a:lnTo>
                    <a:pt x="331952" y="2373045"/>
                  </a:lnTo>
                  <a:lnTo>
                    <a:pt x="291401" y="2384069"/>
                  </a:lnTo>
                  <a:lnTo>
                    <a:pt x="253174" y="2395436"/>
                  </a:lnTo>
                  <a:lnTo>
                    <a:pt x="184010" y="2419121"/>
                  </a:lnTo>
                  <a:lnTo>
                    <a:pt x="125018" y="2443988"/>
                  </a:lnTo>
                  <a:lnTo>
                    <a:pt x="76746" y="2469921"/>
                  </a:lnTo>
                  <a:lnTo>
                    <a:pt x="39725" y="2496820"/>
                  </a:lnTo>
                  <a:lnTo>
                    <a:pt x="6489" y="2538755"/>
                  </a:lnTo>
                  <a:lnTo>
                    <a:pt x="0" y="2567597"/>
                  </a:lnTo>
                  <a:lnTo>
                    <a:pt x="1625" y="2582164"/>
                  </a:lnTo>
                  <a:lnTo>
                    <a:pt x="25603" y="2624798"/>
                  </a:lnTo>
                  <a:lnTo>
                    <a:pt x="56794" y="2652217"/>
                  </a:lnTo>
                  <a:lnTo>
                    <a:pt x="99504" y="2678722"/>
                  </a:lnTo>
                  <a:lnTo>
                    <a:pt x="153212" y="2704198"/>
                  </a:lnTo>
                  <a:lnTo>
                    <a:pt x="217360" y="2728531"/>
                  </a:lnTo>
                  <a:lnTo>
                    <a:pt x="291401" y="2751632"/>
                  </a:lnTo>
                  <a:lnTo>
                    <a:pt x="331952" y="2762681"/>
                  </a:lnTo>
                  <a:lnTo>
                    <a:pt x="374777" y="2773388"/>
                  </a:lnTo>
                  <a:lnTo>
                    <a:pt x="419811" y="2783725"/>
                  </a:lnTo>
                  <a:lnTo>
                    <a:pt x="466966" y="2793682"/>
                  </a:lnTo>
                  <a:lnTo>
                    <a:pt x="516191" y="2803258"/>
                  </a:lnTo>
                  <a:lnTo>
                    <a:pt x="567410" y="2812440"/>
                  </a:lnTo>
                  <a:lnTo>
                    <a:pt x="620560" y="2821190"/>
                  </a:lnTo>
                  <a:lnTo>
                    <a:pt x="675563" y="2829522"/>
                  </a:lnTo>
                  <a:lnTo>
                    <a:pt x="732358" y="2837408"/>
                  </a:lnTo>
                  <a:lnTo>
                    <a:pt x="790879" y="2844838"/>
                  </a:lnTo>
                  <a:lnTo>
                    <a:pt x="851052" y="2851810"/>
                  </a:lnTo>
                  <a:lnTo>
                    <a:pt x="912812" y="2858287"/>
                  </a:lnTo>
                  <a:lnTo>
                    <a:pt x="976096" y="2864269"/>
                  </a:lnTo>
                  <a:lnTo>
                    <a:pt x="1040828" y="2869755"/>
                  </a:lnTo>
                  <a:lnTo>
                    <a:pt x="1106944" y="2874721"/>
                  </a:lnTo>
                  <a:lnTo>
                    <a:pt x="1174369" y="2879140"/>
                  </a:lnTo>
                  <a:lnTo>
                    <a:pt x="1243037" y="2883014"/>
                  </a:lnTo>
                  <a:lnTo>
                    <a:pt x="1312887" y="2886341"/>
                  </a:lnTo>
                  <a:lnTo>
                    <a:pt x="1383842" y="2889085"/>
                  </a:lnTo>
                  <a:lnTo>
                    <a:pt x="1455851" y="2891244"/>
                  </a:lnTo>
                  <a:lnTo>
                    <a:pt x="1528826" y="2892793"/>
                  </a:lnTo>
                  <a:lnTo>
                    <a:pt x="1602701" y="2893733"/>
                  </a:lnTo>
                  <a:lnTo>
                    <a:pt x="1677416" y="2894050"/>
                  </a:lnTo>
                  <a:lnTo>
                    <a:pt x="1752079" y="2893733"/>
                  </a:lnTo>
                  <a:lnTo>
                    <a:pt x="1825917" y="2892793"/>
                  </a:lnTo>
                  <a:lnTo>
                    <a:pt x="1898853" y="2891244"/>
                  </a:lnTo>
                  <a:lnTo>
                    <a:pt x="1970824" y="2889085"/>
                  </a:lnTo>
                  <a:lnTo>
                    <a:pt x="2041753" y="2886341"/>
                  </a:lnTo>
                  <a:lnTo>
                    <a:pt x="2111565" y="2883014"/>
                  </a:lnTo>
                  <a:lnTo>
                    <a:pt x="2180209" y="2879140"/>
                  </a:lnTo>
                  <a:lnTo>
                    <a:pt x="2247608" y="2874721"/>
                  </a:lnTo>
                  <a:lnTo>
                    <a:pt x="2313698" y="2869755"/>
                  </a:lnTo>
                  <a:lnTo>
                    <a:pt x="2378405" y="2864269"/>
                  </a:lnTo>
                  <a:lnTo>
                    <a:pt x="2441664" y="2858287"/>
                  </a:lnTo>
                  <a:lnTo>
                    <a:pt x="2503411" y="2851810"/>
                  </a:lnTo>
                  <a:lnTo>
                    <a:pt x="2563571" y="2844838"/>
                  </a:lnTo>
                  <a:lnTo>
                    <a:pt x="2622067" y="2837408"/>
                  </a:lnTo>
                  <a:lnTo>
                    <a:pt x="2678849" y="2829522"/>
                  </a:lnTo>
                  <a:lnTo>
                    <a:pt x="2733852" y="2821190"/>
                  </a:lnTo>
                  <a:lnTo>
                    <a:pt x="2786977" y="2812440"/>
                  </a:lnTo>
                  <a:lnTo>
                    <a:pt x="2838196" y="2803258"/>
                  </a:lnTo>
                  <a:lnTo>
                    <a:pt x="2887408" y="2793682"/>
                  </a:lnTo>
                  <a:lnTo>
                    <a:pt x="2934551" y="2783725"/>
                  </a:lnTo>
                  <a:lnTo>
                    <a:pt x="2979572" y="2773388"/>
                  </a:lnTo>
                  <a:lnTo>
                    <a:pt x="3022396" y="2762681"/>
                  </a:lnTo>
                  <a:lnTo>
                    <a:pt x="3062948" y="2751632"/>
                  </a:lnTo>
                  <a:lnTo>
                    <a:pt x="3101162" y="2740241"/>
                  </a:lnTo>
                  <a:lnTo>
                    <a:pt x="3170313" y="2716504"/>
                  </a:lnTo>
                  <a:lnTo>
                    <a:pt x="3229292" y="2691587"/>
                  </a:lnTo>
                  <a:lnTo>
                    <a:pt x="3277565" y="2665590"/>
                  </a:lnTo>
                  <a:lnTo>
                    <a:pt x="3314598" y="2638615"/>
                  </a:lnTo>
                  <a:lnTo>
                    <a:pt x="3347821" y="2596553"/>
                  </a:lnTo>
                  <a:lnTo>
                    <a:pt x="3354324" y="2567597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3915" y="3669791"/>
              <a:ext cx="3263265" cy="9525"/>
            </a:xfrm>
            <a:custGeom>
              <a:avLst/>
              <a:gdLst/>
              <a:ahLst/>
              <a:cxnLst/>
              <a:rect l="l" t="t" r="r" b="b"/>
              <a:pathLst>
                <a:path w="3263265" h="9525">
                  <a:moveTo>
                    <a:pt x="1631441" y="0"/>
                  </a:moveTo>
                  <a:lnTo>
                    <a:pt x="408305" y="2159"/>
                  </a:lnTo>
                  <a:lnTo>
                    <a:pt x="0" y="4191"/>
                  </a:lnTo>
                  <a:lnTo>
                    <a:pt x="408305" y="6350"/>
                  </a:lnTo>
                  <a:lnTo>
                    <a:pt x="816101" y="7747"/>
                  </a:lnTo>
                  <a:lnTo>
                    <a:pt x="1631441" y="9144"/>
                  </a:lnTo>
                  <a:lnTo>
                    <a:pt x="2855214" y="6985"/>
                  </a:lnTo>
                  <a:lnTo>
                    <a:pt x="3262884" y="4191"/>
                  </a:lnTo>
                  <a:lnTo>
                    <a:pt x="2855214" y="2159"/>
                  </a:lnTo>
                  <a:lnTo>
                    <a:pt x="1631441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8889" y="1533144"/>
              <a:ext cx="3130932" cy="2708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2475" y="909573"/>
            <a:ext cx="479933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94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mic Sans MS"/>
                <a:cs typeface="Comic Sans MS"/>
              </a:rPr>
              <a:t>Este </a:t>
            </a:r>
            <a:r>
              <a:rPr sz="1600" spc="-5" dirty="0">
                <a:latin typeface="Comic Sans MS"/>
                <a:cs typeface="Comic Sans MS"/>
              </a:rPr>
              <a:t>foarte important de </a:t>
            </a:r>
            <a:r>
              <a:rPr sz="1600" spc="-15" dirty="0">
                <a:latin typeface="Comic Sans MS"/>
                <a:cs typeface="Comic Sans MS"/>
              </a:rPr>
              <a:t>menționat </a:t>
            </a:r>
            <a:r>
              <a:rPr sz="1600" spc="-5" dirty="0">
                <a:latin typeface="Comic Sans MS"/>
                <a:cs typeface="Comic Sans MS"/>
              </a:rPr>
              <a:t>faptul </a:t>
            </a:r>
            <a:r>
              <a:rPr sz="1600" spc="-375" dirty="0">
                <a:latin typeface="Comic Sans MS"/>
                <a:cs typeface="Comic Sans MS"/>
              </a:rPr>
              <a:t>că 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abuzul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fizic </a:t>
            </a:r>
            <a:r>
              <a:rPr sz="1600" spc="-5" dirty="0">
                <a:latin typeface="Comic Sans MS"/>
                <a:cs typeface="Comic Sans MS"/>
              </a:rPr>
              <a:t>poate să capete </a:t>
            </a:r>
            <a:r>
              <a:rPr sz="1600" spc="-10" dirty="0">
                <a:latin typeface="Comic Sans MS"/>
                <a:cs typeface="Comic Sans MS"/>
              </a:rPr>
              <a:t>diverse </a:t>
            </a:r>
            <a:r>
              <a:rPr sz="1600" spc="-5" dirty="0">
                <a:latin typeface="Comic Sans MS"/>
                <a:cs typeface="Comic Sans MS"/>
              </a:rPr>
              <a:t>forme, iar 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abuzul sexual </a:t>
            </a:r>
            <a:r>
              <a:rPr sz="1600" spc="-5" dirty="0">
                <a:latin typeface="Comic Sans MS"/>
                <a:cs typeface="Comic Sans MS"/>
              </a:rPr>
              <a:t>poate să fie încadrat în </a:t>
            </a:r>
            <a:r>
              <a:rPr sz="1600" dirty="0">
                <a:latin typeface="Comic Sans MS"/>
                <a:cs typeface="Comic Sans MS"/>
              </a:rPr>
              <a:t>această  </a:t>
            </a:r>
            <a:r>
              <a:rPr sz="1600" spc="-5" dirty="0">
                <a:latin typeface="Comic Sans MS"/>
                <a:cs typeface="Comic Sans MS"/>
              </a:rPr>
              <a:t>categorie.</a:t>
            </a:r>
            <a:endParaRPr sz="1600">
              <a:latin typeface="Comic Sans MS"/>
              <a:cs typeface="Comic Sans MS"/>
            </a:endParaRPr>
          </a:p>
          <a:p>
            <a:pPr marL="12700" marR="5080" indent="210185" algn="just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Bullying-ul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sexual </a:t>
            </a:r>
            <a:r>
              <a:rPr sz="1600" spc="-5" dirty="0">
                <a:latin typeface="Comic Sans MS"/>
                <a:cs typeface="Comic Sans MS"/>
              </a:rPr>
              <a:t>se referă </a:t>
            </a:r>
            <a:r>
              <a:rPr sz="1600" spc="-10" dirty="0">
                <a:latin typeface="Comic Sans MS"/>
                <a:cs typeface="Comic Sans MS"/>
              </a:rPr>
              <a:t>la </a:t>
            </a:r>
            <a:r>
              <a:rPr sz="1600" spc="-5" dirty="0">
                <a:latin typeface="Comic Sans MS"/>
                <a:cs typeface="Comic Sans MS"/>
              </a:rPr>
              <a:t>orice fel </a:t>
            </a:r>
            <a:r>
              <a:rPr sz="1600" spc="-10" dirty="0">
                <a:latin typeface="Comic Sans MS"/>
                <a:cs typeface="Comic Sans MS"/>
              </a:rPr>
              <a:t>de  </a:t>
            </a:r>
            <a:r>
              <a:rPr sz="1600" dirty="0">
                <a:latin typeface="Comic Sans MS"/>
                <a:cs typeface="Comic Sans MS"/>
              </a:rPr>
              <a:t>agresiune care </a:t>
            </a:r>
            <a:r>
              <a:rPr sz="1600" spc="-5" dirty="0">
                <a:latin typeface="Comic Sans MS"/>
                <a:cs typeface="Comic Sans MS"/>
              </a:rPr>
              <a:t>are </a:t>
            </a:r>
            <a:r>
              <a:rPr sz="1600" dirty="0">
                <a:latin typeface="Comic Sans MS"/>
                <a:cs typeface="Comic Sans MS"/>
              </a:rPr>
              <a:t>legătură cu sexul/genul unei  </a:t>
            </a:r>
            <a:r>
              <a:rPr sz="1600" spc="-5" dirty="0">
                <a:latin typeface="Comic Sans MS"/>
                <a:cs typeface="Comic Sans MS"/>
              </a:rPr>
              <a:t>persoane, corpul, orientarea sexuală </a:t>
            </a:r>
            <a:r>
              <a:rPr sz="1600" dirty="0">
                <a:latin typeface="Comic Sans MS"/>
                <a:cs typeface="Comic Sans MS"/>
              </a:rPr>
              <a:t>sau  </a:t>
            </a:r>
            <a:r>
              <a:rPr sz="1600" spc="-5" dirty="0">
                <a:latin typeface="Comic Sans MS"/>
                <a:cs typeface="Comic Sans MS"/>
              </a:rPr>
              <a:t>activitatea sexuală a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acesteia.</a:t>
            </a:r>
            <a:endParaRPr sz="1600">
              <a:latin typeface="Comic Sans MS"/>
              <a:cs typeface="Comic Sans MS"/>
            </a:endParaRPr>
          </a:p>
          <a:p>
            <a:pPr marL="195580" algn="just">
              <a:lnSpc>
                <a:spcPct val="100000"/>
              </a:lnSpc>
            </a:pPr>
            <a:r>
              <a:rPr sz="1600" spc="-5" dirty="0">
                <a:latin typeface="Comic Sans MS"/>
                <a:cs typeface="Comic Sans MS"/>
              </a:rPr>
              <a:t>Această formă de </a:t>
            </a:r>
            <a:r>
              <a:rPr sz="1600" dirty="0">
                <a:latin typeface="Comic Sans MS"/>
                <a:cs typeface="Comic Sans MS"/>
              </a:rPr>
              <a:t>bullying </a:t>
            </a:r>
            <a:r>
              <a:rPr sz="1600" spc="-5" dirty="0">
                <a:latin typeface="Comic Sans MS"/>
                <a:cs typeface="Comic Sans MS"/>
              </a:rPr>
              <a:t>poate</a:t>
            </a:r>
            <a:r>
              <a:rPr sz="1600" spc="2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include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475" y="3104464"/>
            <a:ext cx="261112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3175" algn="l"/>
                <a:tab pos="2435860" algn="l"/>
              </a:tabLst>
            </a:pPr>
            <a:r>
              <a:rPr sz="1600" b="1" spc="-2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600" b="1" spc="-25" dirty="0">
                <a:solidFill>
                  <a:srgbClr val="FFFFFF"/>
                </a:solidFill>
                <a:latin typeface="Comic Sans MS"/>
                <a:cs typeface="Comic Sans MS"/>
              </a:rPr>
              <a:t>ț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ic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ti</a:t>
            </a:r>
            <a:r>
              <a:rPr sz="1600" b="1" spc="-15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ei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latin typeface="Comic Sans MS"/>
                <a:cs typeface="Comic Sans MS"/>
              </a:rPr>
              <a:t>în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80539" algn="l"/>
              </a:tabLst>
            </a:pPr>
            <a:r>
              <a:rPr sz="1600" spc="-5" dirty="0">
                <a:latin typeface="Comic Sans MS"/>
                <a:cs typeface="Comic Sans MS"/>
              </a:rPr>
              <a:t>comportamente	sexuale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2505" y="3104464"/>
            <a:ext cx="201803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345565" algn="l"/>
              </a:tabLst>
            </a:pPr>
            <a:r>
              <a:rPr sz="1600" spc="-5" dirty="0">
                <a:latin typeface="Comic Sans MS"/>
                <a:cs typeface="Comic Sans MS"/>
              </a:rPr>
              <a:t>anga</a:t>
            </a:r>
            <a:r>
              <a:rPr sz="1600" spc="5" dirty="0">
                <a:latin typeface="Comic Sans MS"/>
                <a:cs typeface="Comic Sans MS"/>
              </a:rPr>
              <a:t>j</a:t>
            </a:r>
            <a:r>
              <a:rPr sz="1600" dirty="0">
                <a:latin typeface="Comic Sans MS"/>
                <a:cs typeface="Comic Sans MS"/>
              </a:rPr>
              <a:t>a</a:t>
            </a:r>
            <a:r>
              <a:rPr sz="1600" spc="-10" dirty="0">
                <a:latin typeface="Comic Sans MS"/>
                <a:cs typeface="Comic Sans MS"/>
              </a:rPr>
              <a:t>re</a:t>
            </a:r>
            <a:r>
              <a:rPr sz="1600" spc="-5" dirty="0">
                <a:latin typeface="Comic Sans MS"/>
                <a:cs typeface="Comic Sans MS"/>
              </a:rPr>
              <a:t>a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" dirty="0">
                <a:latin typeface="Comic Sans MS"/>
                <a:cs typeface="Comic Sans MS"/>
              </a:rPr>
              <a:t>u</a:t>
            </a:r>
            <a:r>
              <a:rPr sz="1600" spc="5" dirty="0">
                <a:latin typeface="Comic Sans MS"/>
                <a:cs typeface="Comic Sans MS"/>
              </a:rPr>
              <a:t>n</a:t>
            </a:r>
            <a:r>
              <a:rPr sz="1600" spc="-5" dirty="0">
                <a:latin typeface="Comic Sans MS"/>
                <a:cs typeface="Comic Sans MS"/>
              </a:rPr>
              <a:t>or</a:t>
            </a:r>
            <a:endParaRPr sz="1600">
              <a:latin typeface="Comic Sans MS"/>
              <a:cs typeface="Comic Sans MS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  <a:tabLst>
                <a:tab pos="1169035" algn="l"/>
              </a:tabLst>
            </a:pPr>
            <a:r>
              <a:rPr sz="1600" spc="-5" dirty="0">
                <a:latin typeface="Comic Sans MS"/>
                <a:cs typeface="Comic Sans MS"/>
              </a:rPr>
              <a:t>n</a:t>
            </a:r>
            <a:r>
              <a:rPr sz="1600" spc="5" dirty="0">
                <a:latin typeface="Comic Sans MS"/>
                <a:cs typeface="Comic Sans MS"/>
              </a:rPr>
              <a:t>e</a:t>
            </a:r>
            <a:r>
              <a:rPr sz="1600" spc="-10" dirty="0">
                <a:latin typeface="Comic Sans MS"/>
                <a:cs typeface="Comic Sans MS"/>
              </a:rPr>
              <a:t>dorite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sug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estii,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2475" y="3592829"/>
            <a:ext cx="47993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avansuri sexuale ori</a:t>
            </a:r>
            <a:r>
              <a:rPr sz="160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amenințări.</a:t>
            </a:r>
            <a:endParaRPr sz="1600">
              <a:latin typeface="Comic Sans MS"/>
              <a:cs typeface="Comic Sans MS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Când apar acest fel </a:t>
            </a:r>
            <a:r>
              <a:rPr sz="1600" b="1" spc="5" dirty="0">
                <a:solidFill>
                  <a:srgbClr val="DF6666"/>
                </a:solidFill>
                <a:latin typeface="Comic Sans MS"/>
                <a:cs typeface="Comic Sans MS"/>
              </a:rPr>
              <a:t>de 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comportamente, e bine ca victima să </a:t>
            </a:r>
            <a:r>
              <a:rPr sz="1600" b="1" dirty="0">
                <a:solidFill>
                  <a:srgbClr val="DF6666"/>
                </a:solidFill>
                <a:latin typeface="Comic Sans MS"/>
                <a:cs typeface="Comic Sans MS"/>
              </a:rPr>
              <a:t>le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poată 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identifica </a:t>
            </a:r>
            <a:r>
              <a:rPr sz="1600" b="1" spc="-20" dirty="0">
                <a:solidFill>
                  <a:srgbClr val="DF6666"/>
                </a:solidFill>
                <a:latin typeface="Comic Sans MS"/>
                <a:cs typeface="Comic Sans MS"/>
              </a:rPr>
              <a:t>și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mai apoi SĂ </a:t>
            </a:r>
            <a:r>
              <a:rPr sz="1600" b="1" dirty="0">
                <a:solidFill>
                  <a:srgbClr val="DF6666"/>
                </a:solidFill>
                <a:latin typeface="Comic Sans MS"/>
                <a:cs typeface="Comic Sans MS"/>
              </a:rPr>
              <a:t>CEARĂ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AJUTOR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la </a:t>
            </a:r>
            <a:r>
              <a:rPr sz="1600" b="1" spc="-720" dirty="0">
                <a:solidFill>
                  <a:srgbClr val="DF6666"/>
                </a:solidFill>
                <a:latin typeface="Comic Sans MS"/>
                <a:cs typeface="Comic Sans MS"/>
              </a:rPr>
              <a:t>o </a:t>
            </a:r>
            <a:r>
              <a:rPr sz="1600" b="1" spc="635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persoană </a:t>
            </a:r>
            <a:r>
              <a:rPr sz="1600" b="1" dirty="0">
                <a:solidFill>
                  <a:srgbClr val="DF6666"/>
                </a:solidFill>
                <a:latin typeface="Comic Sans MS"/>
                <a:cs typeface="Comic Sans MS"/>
              </a:rPr>
              <a:t>cu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autoritate </a:t>
            </a:r>
            <a:r>
              <a:rPr sz="1600" b="1" spc="-15" dirty="0">
                <a:solidFill>
                  <a:srgbClr val="DF6666"/>
                </a:solidFill>
                <a:latin typeface="Comic Sans MS"/>
                <a:cs typeface="Comic Sans MS"/>
              </a:rPr>
              <a:t>(părinți,</a:t>
            </a:r>
            <a:r>
              <a:rPr sz="1600" b="1" spc="66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600" b="1" spc="-75" dirty="0">
                <a:solidFill>
                  <a:srgbClr val="DF6666"/>
                </a:solidFill>
                <a:latin typeface="Comic Sans MS"/>
                <a:cs typeface="Comic Sans MS"/>
              </a:rPr>
              <a:t>profesori,  </a:t>
            </a:r>
            <a:r>
              <a:rPr sz="1600" b="1" spc="-5" dirty="0">
                <a:solidFill>
                  <a:srgbClr val="DF6666"/>
                </a:solidFill>
                <a:latin typeface="Comic Sans MS"/>
                <a:cs typeface="Comic Sans MS"/>
              </a:rPr>
              <a:t>organe de</a:t>
            </a:r>
            <a:r>
              <a:rPr sz="1600" b="1" spc="30" dirty="0">
                <a:solidFill>
                  <a:srgbClr val="DF6666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DF6666"/>
                </a:solidFill>
                <a:latin typeface="Comic Sans MS"/>
                <a:cs typeface="Comic Sans MS"/>
              </a:rPr>
              <a:t>lege).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41506" y="1223772"/>
            <a:ext cx="170469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5129" y="1091183"/>
            <a:ext cx="115708" cy="121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805" y="4752454"/>
            <a:ext cx="8729980" cy="391160"/>
            <a:chOff x="202805" y="4752454"/>
            <a:chExt cx="8729980" cy="391160"/>
          </a:xfrm>
        </p:grpSpPr>
        <p:sp>
          <p:nvSpPr>
            <p:cNvPr id="3" name="object 3"/>
            <p:cNvSpPr/>
            <p:nvPr/>
          </p:nvSpPr>
          <p:spPr>
            <a:xfrm>
              <a:off x="202805" y="4884585"/>
              <a:ext cx="8729980" cy="259079"/>
            </a:xfrm>
            <a:custGeom>
              <a:avLst/>
              <a:gdLst/>
              <a:ahLst/>
              <a:cxnLst/>
              <a:rect l="l" t="t" r="r" b="b"/>
              <a:pathLst>
                <a:path w="8729980" h="259079">
                  <a:moveTo>
                    <a:pt x="5214633" y="0"/>
                  </a:moveTo>
                  <a:lnTo>
                    <a:pt x="673837" y="42506"/>
                  </a:lnTo>
                  <a:lnTo>
                    <a:pt x="330784" y="53792"/>
                  </a:lnTo>
                  <a:lnTo>
                    <a:pt x="145119" y="82404"/>
                  </a:lnTo>
                  <a:lnTo>
                    <a:pt x="52658" y="150708"/>
                  </a:lnTo>
                  <a:lnTo>
                    <a:pt x="0" y="258914"/>
                  </a:lnTo>
                  <a:lnTo>
                    <a:pt x="8729347" y="258914"/>
                  </a:lnTo>
                  <a:lnTo>
                    <a:pt x="8729803" y="257323"/>
                  </a:lnTo>
                  <a:lnTo>
                    <a:pt x="8714785" y="187381"/>
                  </a:lnTo>
                  <a:lnTo>
                    <a:pt x="8614376" y="109659"/>
                  </a:lnTo>
                  <a:lnTo>
                    <a:pt x="8366900" y="55943"/>
                  </a:lnTo>
                  <a:lnTo>
                    <a:pt x="8295318" y="50154"/>
                  </a:lnTo>
                  <a:lnTo>
                    <a:pt x="8151611" y="41306"/>
                  </a:lnTo>
                  <a:lnTo>
                    <a:pt x="7780324" y="26485"/>
                  </a:lnTo>
                  <a:lnTo>
                    <a:pt x="5689977" y="582"/>
                  </a:lnTo>
                  <a:lnTo>
                    <a:pt x="5214633" y="0"/>
                  </a:lnTo>
                  <a:close/>
                </a:path>
              </a:pathLst>
            </a:custGeom>
            <a:solidFill>
              <a:srgbClr val="00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6282" y="4752454"/>
              <a:ext cx="7144384" cy="296545"/>
            </a:xfrm>
            <a:custGeom>
              <a:avLst/>
              <a:gdLst/>
              <a:ahLst/>
              <a:cxnLst/>
              <a:rect l="l" t="t" r="r" b="b"/>
              <a:pathLst>
                <a:path w="7144384" h="296545">
                  <a:moveTo>
                    <a:pt x="1187351" y="0"/>
                  </a:moveTo>
                  <a:lnTo>
                    <a:pt x="562279" y="2870"/>
                  </a:lnTo>
                  <a:lnTo>
                    <a:pt x="281767" y="8270"/>
                  </a:lnTo>
                  <a:lnTo>
                    <a:pt x="129692" y="29734"/>
                  </a:lnTo>
                  <a:lnTo>
                    <a:pt x="53341" y="84959"/>
                  </a:lnTo>
                  <a:lnTo>
                    <a:pt x="0" y="191643"/>
                  </a:lnTo>
                  <a:lnTo>
                    <a:pt x="7136688" y="296272"/>
                  </a:lnTo>
                  <a:lnTo>
                    <a:pt x="7144156" y="271343"/>
                  </a:lnTo>
                  <a:lnTo>
                    <a:pt x="7132704" y="213549"/>
                  </a:lnTo>
                  <a:lnTo>
                    <a:pt x="7051553" y="148375"/>
                  </a:lnTo>
                  <a:lnTo>
                    <a:pt x="6849922" y="101308"/>
                  </a:lnTo>
                  <a:lnTo>
                    <a:pt x="6803258" y="96770"/>
                  </a:lnTo>
                  <a:lnTo>
                    <a:pt x="6750596" y="92346"/>
                  </a:lnTo>
                  <a:lnTo>
                    <a:pt x="6692134" y="88035"/>
                  </a:lnTo>
                  <a:lnTo>
                    <a:pt x="6594004" y="81778"/>
                  </a:lnTo>
                  <a:lnTo>
                    <a:pt x="6483947" y="75772"/>
                  </a:lnTo>
                  <a:lnTo>
                    <a:pt x="6319816" y="68148"/>
                  </a:lnTo>
                  <a:lnTo>
                    <a:pt x="6137274" y="60959"/>
                  </a:lnTo>
                  <a:lnTo>
                    <a:pt x="5885637" y="52578"/>
                  </a:lnTo>
                  <a:lnTo>
                    <a:pt x="5553375" y="43392"/>
                  </a:lnTo>
                  <a:lnTo>
                    <a:pt x="5193149" y="35140"/>
                  </a:lnTo>
                  <a:lnTo>
                    <a:pt x="4678650" y="25560"/>
                  </a:lnTo>
                  <a:lnTo>
                    <a:pt x="4047587" y="16420"/>
                  </a:lnTo>
                  <a:lnTo>
                    <a:pt x="3129011" y="6997"/>
                  </a:lnTo>
                  <a:lnTo>
                    <a:pt x="2125631" y="1112"/>
                  </a:lnTo>
                  <a:lnTo>
                    <a:pt x="1187351" y="0"/>
                  </a:lnTo>
                  <a:close/>
                </a:path>
              </a:pathLst>
            </a:custGeom>
            <a:solidFill>
              <a:srgbClr val="00DFD1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784335" y="211836"/>
            <a:ext cx="242316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7635" y="347472"/>
            <a:ext cx="173736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9952" y="530351"/>
            <a:ext cx="103631" cy="103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023" y="23926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8676" y="0"/>
                </a:moveTo>
                <a:lnTo>
                  <a:pt x="164223" y="0"/>
                </a:lnTo>
                <a:lnTo>
                  <a:pt x="159385" y="4826"/>
                </a:lnTo>
                <a:lnTo>
                  <a:pt x="159385" y="10414"/>
                </a:lnTo>
                <a:lnTo>
                  <a:pt x="151839" y="57499"/>
                </a:lnTo>
                <a:lnTo>
                  <a:pt x="130814" y="98482"/>
                </a:lnTo>
                <a:lnTo>
                  <a:pt x="98730" y="130858"/>
                </a:lnTo>
                <a:lnTo>
                  <a:pt x="58006" y="152121"/>
                </a:lnTo>
                <a:lnTo>
                  <a:pt x="11061" y="159766"/>
                </a:lnTo>
                <a:lnTo>
                  <a:pt x="4838" y="159766"/>
                </a:lnTo>
                <a:lnTo>
                  <a:pt x="0" y="164592"/>
                </a:lnTo>
                <a:lnTo>
                  <a:pt x="685" y="170053"/>
                </a:lnTo>
                <a:lnTo>
                  <a:pt x="685" y="173482"/>
                </a:lnTo>
                <a:lnTo>
                  <a:pt x="0" y="179070"/>
                </a:lnTo>
                <a:lnTo>
                  <a:pt x="4838" y="183896"/>
                </a:lnTo>
                <a:lnTo>
                  <a:pt x="11061" y="183896"/>
                </a:lnTo>
                <a:lnTo>
                  <a:pt x="58006" y="191461"/>
                </a:lnTo>
                <a:lnTo>
                  <a:pt x="98730" y="212535"/>
                </a:lnTo>
                <a:lnTo>
                  <a:pt x="130814" y="244685"/>
                </a:lnTo>
                <a:lnTo>
                  <a:pt x="151839" y="285479"/>
                </a:lnTo>
                <a:lnTo>
                  <a:pt x="159385" y="332486"/>
                </a:lnTo>
                <a:lnTo>
                  <a:pt x="159385" y="338709"/>
                </a:lnTo>
                <a:lnTo>
                  <a:pt x="164223" y="342900"/>
                </a:lnTo>
                <a:lnTo>
                  <a:pt x="178676" y="342900"/>
                </a:lnTo>
                <a:lnTo>
                  <a:pt x="183515" y="338074"/>
                </a:lnTo>
                <a:lnTo>
                  <a:pt x="183515" y="332486"/>
                </a:lnTo>
                <a:lnTo>
                  <a:pt x="191132" y="285473"/>
                </a:lnTo>
                <a:lnTo>
                  <a:pt x="212327" y="244636"/>
                </a:lnTo>
                <a:lnTo>
                  <a:pt x="244617" y="212370"/>
                </a:lnTo>
                <a:lnTo>
                  <a:pt x="285514" y="191070"/>
                </a:lnTo>
                <a:lnTo>
                  <a:pt x="332536" y="183134"/>
                </a:lnTo>
                <a:lnTo>
                  <a:pt x="338061" y="183134"/>
                </a:lnTo>
                <a:lnTo>
                  <a:pt x="342900" y="179070"/>
                </a:lnTo>
                <a:lnTo>
                  <a:pt x="342900" y="163830"/>
                </a:lnTo>
                <a:lnTo>
                  <a:pt x="338061" y="159766"/>
                </a:lnTo>
                <a:lnTo>
                  <a:pt x="332536" y="159766"/>
                </a:lnTo>
                <a:lnTo>
                  <a:pt x="285514" y="151829"/>
                </a:lnTo>
                <a:lnTo>
                  <a:pt x="244617" y="130529"/>
                </a:lnTo>
                <a:lnTo>
                  <a:pt x="212327" y="98263"/>
                </a:lnTo>
                <a:lnTo>
                  <a:pt x="191132" y="57426"/>
                </a:lnTo>
                <a:lnTo>
                  <a:pt x="183515" y="10414"/>
                </a:lnTo>
                <a:lnTo>
                  <a:pt x="183515" y="4826"/>
                </a:lnTo>
                <a:close/>
              </a:path>
            </a:pathLst>
          </a:custGeom>
          <a:solidFill>
            <a:srgbClr val="00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899" y="443483"/>
            <a:ext cx="246824" cy="246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888" y="693419"/>
            <a:ext cx="147764" cy="146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3046" y="239395"/>
            <a:ext cx="65404" cy="652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4452" y="155447"/>
            <a:ext cx="81772" cy="83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6156" y="839850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90">
                <a:moveTo>
                  <a:pt x="28575" y="0"/>
                </a:moveTo>
                <a:lnTo>
                  <a:pt x="7143" y="9247"/>
                </a:lnTo>
                <a:lnTo>
                  <a:pt x="0" y="29590"/>
                </a:lnTo>
                <a:lnTo>
                  <a:pt x="7143" y="49934"/>
                </a:lnTo>
                <a:lnTo>
                  <a:pt x="28575" y="59182"/>
                </a:lnTo>
                <a:lnTo>
                  <a:pt x="50006" y="49934"/>
                </a:lnTo>
                <a:lnTo>
                  <a:pt x="57150" y="29591"/>
                </a:lnTo>
                <a:lnTo>
                  <a:pt x="50006" y="9247"/>
                </a:lnTo>
                <a:lnTo>
                  <a:pt x="28575" y="0"/>
                </a:lnTo>
                <a:close/>
              </a:path>
            </a:pathLst>
          </a:custGeom>
          <a:solidFill>
            <a:srgbClr val="1A4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968" y="90043"/>
            <a:ext cx="66967" cy="65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605" y="827658"/>
            <a:ext cx="81814" cy="83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923" y="303402"/>
            <a:ext cx="56515" cy="57785"/>
          </a:xfrm>
          <a:custGeom>
            <a:avLst/>
            <a:gdLst/>
            <a:ahLst/>
            <a:cxnLst/>
            <a:rect l="l" t="t" r="r" b="b"/>
            <a:pathLst>
              <a:path w="56515" h="57785">
                <a:moveTo>
                  <a:pt x="28041" y="0"/>
                </a:moveTo>
                <a:lnTo>
                  <a:pt x="7010" y="9009"/>
                </a:lnTo>
                <a:lnTo>
                  <a:pt x="0" y="28829"/>
                </a:lnTo>
                <a:lnTo>
                  <a:pt x="7010" y="48648"/>
                </a:lnTo>
                <a:lnTo>
                  <a:pt x="28041" y="57658"/>
                </a:lnTo>
                <a:lnTo>
                  <a:pt x="49015" y="48648"/>
                </a:lnTo>
                <a:lnTo>
                  <a:pt x="56006" y="28828"/>
                </a:lnTo>
                <a:lnTo>
                  <a:pt x="49015" y="9009"/>
                </a:lnTo>
                <a:lnTo>
                  <a:pt x="28041" y="0"/>
                </a:lnTo>
                <a:close/>
              </a:path>
            </a:pathLst>
          </a:custGeom>
          <a:solidFill>
            <a:srgbClr val="1A4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47394" y="281686"/>
            <a:ext cx="4331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14" dirty="0">
                <a:solidFill>
                  <a:srgbClr val="DF6666"/>
                </a:solidFill>
              </a:rPr>
              <a:t>Efecte </a:t>
            </a:r>
            <a:r>
              <a:rPr sz="2800" spc="135" dirty="0">
                <a:solidFill>
                  <a:srgbClr val="DF6666"/>
                </a:solidFill>
              </a:rPr>
              <a:t>ale</a:t>
            </a:r>
            <a:r>
              <a:rPr sz="2800" spc="-90" dirty="0">
                <a:solidFill>
                  <a:srgbClr val="DF6666"/>
                </a:solidFill>
              </a:rPr>
              <a:t> </a:t>
            </a:r>
            <a:r>
              <a:rPr sz="2800" spc="165" dirty="0">
                <a:solidFill>
                  <a:srgbClr val="DF6666"/>
                </a:solidFill>
              </a:rPr>
              <a:t>bullyingului:</a:t>
            </a:r>
            <a:endParaRPr sz="2800"/>
          </a:p>
        </p:txBody>
      </p:sp>
      <p:sp>
        <p:nvSpPr>
          <p:cNvPr id="18" name="object 18"/>
          <p:cNvSpPr/>
          <p:nvPr/>
        </p:nvSpPr>
        <p:spPr>
          <a:xfrm>
            <a:off x="2678760" y="1210055"/>
            <a:ext cx="509905" cy="361315"/>
          </a:xfrm>
          <a:custGeom>
            <a:avLst/>
            <a:gdLst/>
            <a:ahLst/>
            <a:cxnLst/>
            <a:rect l="l" t="t" r="r" b="b"/>
            <a:pathLst>
              <a:path w="509905" h="361315">
                <a:moveTo>
                  <a:pt x="357009" y="178511"/>
                </a:moveTo>
                <a:lnTo>
                  <a:pt x="351078" y="157988"/>
                </a:lnTo>
                <a:lnTo>
                  <a:pt x="347776" y="150876"/>
                </a:lnTo>
                <a:lnTo>
                  <a:pt x="342823" y="144272"/>
                </a:lnTo>
                <a:lnTo>
                  <a:pt x="336600" y="138557"/>
                </a:lnTo>
                <a:lnTo>
                  <a:pt x="336473" y="138430"/>
                </a:lnTo>
                <a:lnTo>
                  <a:pt x="336219" y="138557"/>
                </a:lnTo>
                <a:lnTo>
                  <a:pt x="333171" y="135890"/>
                </a:lnTo>
                <a:lnTo>
                  <a:pt x="330250" y="132842"/>
                </a:lnTo>
                <a:lnTo>
                  <a:pt x="326694" y="130302"/>
                </a:lnTo>
                <a:lnTo>
                  <a:pt x="323011" y="127889"/>
                </a:lnTo>
                <a:lnTo>
                  <a:pt x="319328" y="125603"/>
                </a:lnTo>
                <a:lnTo>
                  <a:pt x="315264" y="123444"/>
                </a:lnTo>
                <a:lnTo>
                  <a:pt x="271830" y="154051"/>
                </a:lnTo>
                <a:lnTo>
                  <a:pt x="276402" y="155702"/>
                </a:lnTo>
                <a:lnTo>
                  <a:pt x="280593" y="157734"/>
                </a:lnTo>
                <a:lnTo>
                  <a:pt x="284276" y="160274"/>
                </a:lnTo>
                <a:lnTo>
                  <a:pt x="294195" y="170751"/>
                </a:lnTo>
                <a:lnTo>
                  <a:pt x="297510" y="182689"/>
                </a:lnTo>
                <a:lnTo>
                  <a:pt x="294195" y="194640"/>
                </a:lnTo>
                <a:lnTo>
                  <a:pt x="136067" y="309880"/>
                </a:lnTo>
                <a:lnTo>
                  <a:pt x="104317" y="319151"/>
                </a:lnTo>
                <a:lnTo>
                  <a:pt x="95783" y="318579"/>
                </a:lnTo>
                <a:lnTo>
                  <a:pt x="62763" y="299364"/>
                </a:lnTo>
                <a:lnTo>
                  <a:pt x="59448" y="287401"/>
                </a:lnTo>
                <a:lnTo>
                  <a:pt x="62763" y="275450"/>
                </a:lnTo>
                <a:lnTo>
                  <a:pt x="72694" y="264922"/>
                </a:lnTo>
                <a:lnTo>
                  <a:pt x="131114" y="223647"/>
                </a:lnTo>
                <a:lnTo>
                  <a:pt x="124256" y="211429"/>
                </a:lnTo>
                <a:lnTo>
                  <a:pt x="119900" y="198691"/>
                </a:lnTo>
                <a:lnTo>
                  <a:pt x="118071" y="185686"/>
                </a:lnTo>
                <a:lnTo>
                  <a:pt x="118795" y="172593"/>
                </a:lnTo>
                <a:lnTo>
                  <a:pt x="30276" y="235077"/>
                </a:lnTo>
                <a:lnTo>
                  <a:pt x="7505" y="259562"/>
                </a:lnTo>
                <a:lnTo>
                  <a:pt x="0" y="287324"/>
                </a:lnTo>
                <a:lnTo>
                  <a:pt x="7747" y="315074"/>
                </a:lnTo>
                <a:lnTo>
                  <a:pt x="47205" y="348983"/>
                </a:lnTo>
                <a:lnTo>
                  <a:pt x="84823" y="359841"/>
                </a:lnTo>
                <a:lnTo>
                  <a:pt x="104825" y="361188"/>
                </a:lnTo>
                <a:lnTo>
                  <a:pt x="124701" y="359854"/>
                </a:lnTo>
                <a:lnTo>
                  <a:pt x="143979" y="355841"/>
                </a:lnTo>
                <a:lnTo>
                  <a:pt x="162090" y="349135"/>
                </a:lnTo>
                <a:lnTo>
                  <a:pt x="178485" y="339725"/>
                </a:lnTo>
                <a:lnTo>
                  <a:pt x="207619" y="319151"/>
                </a:lnTo>
                <a:lnTo>
                  <a:pt x="326694" y="235077"/>
                </a:lnTo>
                <a:lnTo>
                  <a:pt x="344462" y="218287"/>
                </a:lnTo>
                <a:lnTo>
                  <a:pt x="354698" y="199021"/>
                </a:lnTo>
                <a:lnTo>
                  <a:pt x="357009" y="178511"/>
                </a:lnTo>
                <a:close/>
              </a:path>
              <a:path w="509905" h="361315">
                <a:moveTo>
                  <a:pt x="509892" y="74142"/>
                </a:moveTo>
                <a:lnTo>
                  <a:pt x="479221" y="21844"/>
                </a:lnTo>
                <a:lnTo>
                  <a:pt x="444576" y="5448"/>
                </a:lnTo>
                <a:lnTo>
                  <a:pt x="405180" y="0"/>
                </a:lnTo>
                <a:lnTo>
                  <a:pt x="385368" y="1346"/>
                </a:lnTo>
                <a:lnTo>
                  <a:pt x="348018" y="12065"/>
                </a:lnTo>
                <a:lnTo>
                  <a:pt x="178612" y="130302"/>
                </a:lnTo>
                <a:lnTo>
                  <a:pt x="150647" y="166458"/>
                </a:lnTo>
                <a:lnTo>
                  <a:pt x="148297" y="187045"/>
                </a:lnTo>
                <a:lnTo>
                  <a:pt x="154228" y="207645"/>
                </a:lnTo>
                <a:lnTo>
                  <a:pt x="157530" y="214757"/>
                </a:lnTo>
                <a:lnTo>
                  <a:pt x="162483" y="221361"/>
                </a:lnTo>
                <a:lnTo>
                  <a:pt x="168833" y="227330"/>
                </a:lnTo>
                <a:lnTo>
                  <a:pt x="169087" y="227076"/>
                </a:lnTo>
                <a:lnTo>
                  <a:pt x="174929" y="232791"/>
                </a:lnTo>
                <a:lnTo>
                  <a:pt x="182168" y="237871"/>
                </a:lnTo>
                <a:lnTo>
                  <a:pt x="190042" y="242316"/>
                </a:lnTo>
                <a:lnTo>
                  <a:pt x="233349" y="211455"/>
                </a:lnTo>
                <a:lnTo>
                  <a:pt x="228777" y="209931"/>
                </a:lnTo>
                <a:lnTo>
                  <a:pt x="224459" y="207899"/>
                </a:lnTo>
                <a:lnTo>
                  <a:pt x="220903" y="205359"/>
                </a:lnTo>
                <a:lnTo>
                  <a:pt x="210972" y="194818"/>
                </a:lnTo>
                <a:lnTo>
                  <a:pt x="207657" y="182816"/>
                </a:lnTo>
                <a:lnTo>
                  <a:pt x="210972" y="170827"/>
                </a:lnTo>
                <a:lnTo>
                  <a:pt x="373938" y="51562"/>
                </a:lnTo>
                <a:lnTo>
                  <a:pt x="405688" y="42164"/>
                </a:lnTo>
                <a:lnTo>
                  <a:pt x="414210" y="42760"/>
                </a:lnTo>
                <a:lnTo>
                  <a:pt x="447167" y="62115"/>
                </a:lnTo>
                <a:lnTo>
                  <a:pt x="450456" y="74104"/>
                </a:lnTo>
                <a:lnTo>
                  <a:pt x="447167" y="86106"/>
                </a:lnTo>
                <a:lnTo>
                  <a:pt x="437311" y="96647"/>
                </a:lnTo>
                <a:lnTo>
                  <a:pt x="373938" y="141605"/>
                </a:lnTo>
                <a:lnTo>
                  <a:pt x="380733" y="153987"/>
                </a:lnTo>
                <a:lnTo>
                  <a:pt x="385076" y="166801"/>
                </a:lnTo>
                <a:lnTo>
                  <a:pt x="386892" y="179882"/>
                </a:lnTo>
                <a:lnTo>
                  <a:pt x="386130" y="193040"/>
                </a:lnTo>
                <a:lnTo>
                  <a:pt x="479602" y="126619"/>
                </a:lnTo>
                <a:lnTo>
                  <a:pt x="502361" y="102044"/>
                </a:lnTo>
                <a:lnTo>
                  <a:pt x="509892" y="74142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5186" y="1016000"/>
            <a:ext cx="2808605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00DFD1"/>
                </a:solidFill>
                <a:latin typeface="Arial"/>
                <a:cs typeface="Arial"/>
              </a:rPr>
              <a:t>Pentru</a:t>
            </a:r>
            <a:r>
              <a:rPr sz="2400" b="1" spc="15" dirty="0">
                <a:solidFill>
                  <a:srgbClr val="00DFD1"/>
                </a:solidFill>
                <a:latin typeface="Arial"/>
                <a:cs typeface="Arial"/>
              </a:rPr>
              <a:t> </a:t>
            </a:r>
            <a:r>
              <a:rPr sz="2400" b="1" spc="180" dirty="0">
                <a:solidFill>
                  <a:srgbClr val="00DFD1"/>
                </a:solidFill>
                <a:latin typeface="Arial"/>
                <a:cs typeface="Arial"/>
              </a:rPr>
              <a:t>victimă</a:t>
            </a:r>
            <a:endParaRPr sz="2400">
              <a:latin typeface="Arial"/>
              <a:cs typeface="Arial"/>
            </a:endParaRPr>
          </a:p>
          <a:p>
            <a:pPr marL="284480" indent="-137795">
              <a:lnSpc>
                <a:spcPct val="100000"/>
              </a:lnSpc>
              <a:spcBef>
                <a:spcPts val="2490"/>
              </a:spcBef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Frică/anxietate;</a:t>
            </a:r>
            <a:endParaRPr sz="1500">
              <a:latin typeface="Comic Sans MS"/>
              <a:cs typeface="Comic Sans MS"/>
            </a:endParaRPr>
          </a:p>
          <a:p>
            <a:pPr marL="147320" marR="138430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Neîncredere/stimă de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sine 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redusă/devalorizare;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Singurătate/izolare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socială;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Stări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depresive;</a:t>
            </a:r>
            <a:endParaRPr sz="1500">
              <a:latin typeface="Comic Sans MS"/>
              <a:cs typeface="Comic Sans MS"/>
            </a:endParaRPr>
          </a:p>
          <a:p>
            <a:pPr marL="147320" marR="152400">
              <a:lnSpc>
                <a:spcPct val="100000"/>
              </a:lnSpc>
              <a:spcBef>
                <a:spcPts val="5"/>
              </a:spcBef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Somatizare: dureri de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cap,  stomac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 etc;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Fuga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de</a:t>
            </a:r>
            <a:r>
              <a:rPr sz="1500" spc="-2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acasă;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Consum de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alcool,</a:t>
            </a:r>
            <a:r>
              <a:rPr sz="1500" spc="-4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drog;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15" dirty="0">
                <a:solidFill>
                  <a:srgbClr val="1A4E6D"/>
                </a:solidFill>
                <a:latin typeface="Comic Sans MS"/>
                <a:cs typeface="Comic Sans MS"/>
              </a:rPr>
              <a:t>Ideație</a:t>
            </a:r>
            <a:r>
              <a:rPr sz="1500" spc="2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suicidară;</a:t>
            </a:r>
            <a:endParaRPr sz="1500">
              <a:latin typeface="Comic Sans MS"/>
              <a:cs typeface="Comic Sans MS"/>
            </a:endParaRPr>
          </a:p>
          <a:p>
            <a:pPr marL="147320">
              <a:lnSpc>
                <a:spcPct val="100000"/>
              </a:lnSpc>
            </a:pP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- 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Absenteism</a:t>
            </a:r>
            <a:r>
              <a:rPr sz="1500" spc="1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școlar;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Performanţă școlară</a:t>
            </a:r>
            <a:r>
              <a:rPr sz="1500" spc="-4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100" dirty="0">
                <a:solidFill>
                  <a:srgbClr val="1A4E6D"/>
                </a:solidFill>
                <a:latin typeface="Comic Sans MS"/>
                <a:cs typeface="Comic Sans MS"/>
              </a:rPr>
              <a:t>redusă;</a:t>
            </a:r>
            <a:endParaRPr sz="1500">
              <a:latin typeface="Comic Sans MS"/>
              <a:cs typeface="Comic Sans MS"/>
            </a:endParaRPr>
          </a:p>
          <a:p>
            <a:pPr marL="284480" indent="-137795">
              <a:lnSpc>
                <a:spcPct val="100000"/>
              </a:lnSpc>
              <a:buChar char="-"/>
              <a:tabLst>
                <a:tab pos="2851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Pesimism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cu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privire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la</a:t>
            </a:r>
            <a:r>
              <a:rPr sz="1500" spc="-2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viitor.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3133" y="1016000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0000FF"/>
                </a:solidFill>
                <a:latin typeface="Arial"/>
                <a:cs typeface="Arial"/>
              </a:rPr>
              <a:t>Pentru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250" dirty="0">
                <a:solidFill>
                  <a:srgbClr val="0000FF"/>
                </a:solidFill>
                <a:latin typeface="Arial"/>
                <a:cs typeface="Arial"/>
              </a:rPr>
              <a:t>martor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67245" y="1698117"/>
            <a:ext cx="2129790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331470" indent="-323215">
              <a:lnSpc>
                <a:spcPct val="100000"/>
              </a:lnSpc>
              <a:spcBef>
                <a:spcPts val="100"/>
              </a:spcBef>
              <a:buChar char="-"/>
              <a:tabLst>
                <a:tab pos="335280" algn="l"/>
                <a:tab pos="335915" algn="l"/>
              </a:tabLst>
            </a:pP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Sentimentul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de  autoprotejare</a:t>
            </a:r>
            <a:r>
              <a:rPr sz="1500" spc="-5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în  </a:t>
            </a:r>
            <a:r>
              <a:rPr sz="1500" spc="-15" dirty="0">
                <a:solidFill>
                  <a:srgbClr val="1A4E6D"/>
                </a:solidFill>
                <a:latin typeface="Comic Sans MS"/>
                <a:cs typeface="Comic Sans MS"/>
              </a:rPr>
              <a:t>fața </a:t>
            </a:r>
            <a:r>
              <a:rPr sz="1500" spc="-50" dirty="0">
                <a:solidFill>
                  <a:srgbClr val="1A4E6D"/>
                </a:solidFill>
                <a:latin typeface="Comic Sans MS"/>
                <a:cs typeface="Comic Sans MS"/>
              </a:rPr>
              <a:t>agresorului 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prin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evitarea  implicării în  conflict;</a:t>
            </a:r>
            <a:endParaRPr sz="1500">
              <a:latin typeface="Comic Sans MS"/>
              <a:cs typeface="Comic Sans MS"/>
            </a:endParaRPr>
          </a:p>
          <a:p>
            <a:pPr marL="335280" marR="5080" indent="-323215">
              <a:lnSpc>
                <a:spcPct val="100000"/>
              </a:lnSpc>
              <a:buChar char="-"/>
              <a:tabLst>
                <a:tab pos="335280" algn="l"/>
                <a:tab pos="335915" algn="l"/>
              </a:tabLst>
            </a:pP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Frica -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uneori  încurajarea  agresorului pentru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a 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nu 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deveni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o</a:t>
            </a:r>
            <a:r>
              <a:rPr sz="1500" spc="-25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victimă.</a:t>
            </a:r>
            <a:endParaRPr sz="1500">
              <a:latin typeface="Comic Sans MS"/>
              <a:cs typeface="Comic Sans MS"/>
            </a:endParaRPr>
          </a:p>
          <a:p>
            <a:pPr marL="335280" marR="27940" indent="-323215">
              <a:lnSpc>
                <a:spcPct val="100000"/>
              </a:lnSpc>
              <a:spcBef>
                <a:spcPts val="5"/>
              </a:spcBef>
              <a:tabLst>
                <a:tab pos="335280" algn="l"/>
              </a:tabLst>
            </a:pP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-	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Vinovăție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- </a:t>
            </a:r>
            <a:r>
              <a:rPr sz="1500" spc="-15" dirty="0">
                <a:solidFill>
                  <a:srgbClr val="1A4E6D"/>
                </a:solidFill>
                <a:latin typeface="Comic Sans MS"/>
                <a:cs typeface="Comic Sans MS"/>
              </a:rPr>
              <a:t>față </a:t>
            </a:r>
            <a:r>
              <a:rPr sz="1500" spc="-380" dirty="0">
                <a:solidFill>
                  <a:srgbClr val="1A4E6D"/>
                </a:solidFill>
                <a:latin typeface="Comic Sans MS"/>
                <a:cs typeface="Comic Sans MS"/>
              </a:rPr>
              <a:t>de 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victima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pe care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nu</a:t>
            </a:r>
            <a:r>
              <a:rPr sz="1500" spc="-8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o  poate</a:t>
            </a:r>
            <a:r>
              <a:rPr sz="1500" spc="-2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apăra.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11144" y="1016000"/>
            <a:ext cx="252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FFC800"/>
                </a:solidFill>
                <a:latin typeface="Arial"/>
                <a:cs typeface="Arial"/>
              </a:rPr>
              <a:t>Pentru</a:t>
            </a:r>
            <a:r>
              <a:rPr sz="2400" b="1" spc="-35" dirty="0">
                <a:solidFill>
                  <a:srgbClr val="FFC800"/>
                </a:solidFill>
                <a:latin typeface="Arial"/>
                <a:cs typeface="Arial"/>
              </a:rPr>
              <a:t> </a:t>
            </a:r>
            <a:r>
              <a:rPr sz="2400" b="1" spc="180" dirty="0">
                <a:solidFill>
                  <a:srgbClr val="FFC800"/>
                </a:solidFill>
                <a:latin typeface="Arial"/>
                <a:cs typeface="Arial"/>
              </a:rPr>
              <a:t>agresor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2909" y="1698117"/>
            <a:ext cx="2465070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131445" indent="-323215">
              <a:lnSpc>
                <a:spcPct val="100000"/>
              </a:lnSpc>
              <a:spcBef>
                <a:spcPts val="100"/>
              </a:spcBef>
              <a:buChar char="-"/>
              <a:tabLst>
                <a:tab pos="335280" algn="l"/>
                <a:tab pos="3359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Satisfacerea nevoii de  putere;</a:t>
            </a:r>
            <a:endParaRPr sz="1500">
              <a:latin typeface="Comic Sans MS"/>
              <a:cs typeface="Comic Sans MS"/>
            </a:endParaRPr>
          </a:p>
          <a:p>
            <a:pPr marL="335280" indent="-323215">
              <a:lnSpc>
                <a:spcPct val="100000"/>
              </a:lnSpc>
              <a:buChar char="-"/>
              <a:tabLst>
                <a:tab pos="335280" algn="l"/>
                <a:tab pos="3359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„Popularitate”;</a:t>
            </a:r>
            <a:endParaRPr sz="1500">
              <a:latin typeface="Comic Sans MS"/>
              <a:cs typeface="Comic Sans MS"/>
            </a:endParaRPr>
          </a:p>
          <a:p>
            <a:pPr marL="335280" indent="-323215">
              <a:lnSpc>
                <a:spcPct val="100000"/>
              </a:lnSpc>
              <a:buChar char="-"/>
              <a:tabLst>
                <a:tab pos="335280" algn="l"/>
                <a:tab pos="335915" algn="l"/>
              </a:tabLst>
            </a:pP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Încredere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în</a:t>
            </a:r>
            <a:r>
              <a:rPr sz="1500" spc="55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sine;</a:t>
            </a:r>
            <a:endParaRPr sz="1500">
              <a:latin typeface="Comic Sans MS"/>
              <a:cs typeface="Comic Sans MS"/>
            </a:endParaRPr>
          </a:p>
          <a:p>
            <a:pPr marL="335280" indent="-323215">
              <a:lnSpc>
                <a:spcPct val="100000"/>
              </a:lnSpc>
              <a:buChar char="-"/>
              <a:tabLst>
                <a:tab pos="335280" algn="l"/>
                <a:tab pos="335915" algn="l"/>
              </a:tabLst>
            </a:pP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Sancționarea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 pentru</a:t>
            </a:r>
            <a:endParaRPr sz="1500">
              <a:latin typeface="Comic Sans MS"/>
              <a:cs typeface="Comic Sans MS"/>
            </a:endParaRPr>
          </a:p>
          <a:p>
            <a:pPr marL="335280" marR="104139" indent="-323215">
              <a:lnSpc>
                <a:spcPct val="100000"/>
              </a:lnSpc>
              <a:buChar char="-"/>
              <a:tabLst>
                <a:tab pos="335280" algn="l"/>
                <a:tab pos="3359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încălcarea regulilor </a:t>
            </a:r>
            <a:r>
              <a:rPr sz="1500" spc="-20" dirty="0">
                <a:solidFill>
                  <a:srgbClr val="1A4E6D"/>
                </a:solidFill>
                <a:latin typeface="Comic Sans MS"/>
                <a:cs typeface="Comic Sans MS"/>
              </a:rPr>
              <a:t>și 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pentru comportamente  antisociale: consum de 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alcool, </a:t>
            </a: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droguri,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furturi  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etc.;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35280" algn="l"/>
              </a:tabLst>
            </a:pP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-	</a:t>
            </a:r>
            <a:r>
              <a:rPr sz="1500" spc="-10" dirty="0">
                <a:solidFill>
                  <a:srgbClr val="1A4E6D"/>
                </a:solidFill>
                <a:latin typeface="Comic Sans MS"/>
                <a:cs typeface="Comic Sans MS"/>
              </a:rPr>
              <a:t>Absenteism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şcolar</a:t>
            </a:r>
            <a:r>
              <a:rPr sz="1500" spc="2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-</a:t>
            </a:r>
            <a:endParaRPr sz="1500">
              <a:latin typeface="Comic Sans MS"/>
              <a:cs typeface="Comic Sans MS"/>
            </a:endParaRPr>
          </a:p>
          <a:p>
            <a:pPr marL="335280">
              <a:lnSpc>
                <a:spcPct val="100000"/>
              </a:lnSpc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fuga de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la</a:t>
            </a:r>
            <a:r>
              <a:rPr sz="1500" spc="-30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dirty="0">
                <a:solidFill>
                  <a:srgbClr val="1A4E6D"/>
                </a:solidFill>
                <a:latin typeface="Comic Sans MS"/>
                <a:cs typeface="Comic Sans MS"/>
              </a:rPr>
              <a:t>şcoală;</a:t>
            </a:r>
            <a:endParaRPr sz="1500">
              <a:latin typeface="Comic Sans MS"/>
              <a:cs typeface="Comic Sans MS"/>
            </a:endParaRPr>
          </a:p>
          <a:p>
            <a:pPr marL="335280" indent="-323215">
              <a:lnSpc>
                <a:spcPct val="100000"/>
              </a:lnSpc>
              <a:buChar char="-"/>
              <a:tabLst>
                <a:tab pos="335280" algn="l"/>
                <a:tab pos="335915" algn="l"/>
              </a:tabLst>
            </a:pPr>
            <a:r>
              <a:rPr sz="1500" spc="-5" dirty="0">
                <a:solidFill>
                  <a:srgbClr val="1A4E6D"/>
                </a:solidFill>
                <a:latin typeface="Comic Sans MS"/>
                <a:cs typeface="Comic Sans MS"/>
              </a:rPr>
              <a:t>Rezultate școlare</a:t>
            </a:r>
            <a:r>
              <a:rPr sz="1500" spc="-45" dirty="0">
                <a:solidFill>
                  <a:srgbClr val="1A4E6D"/>
                </a:solidFill>
                <a:latin typeface="Comic Sans MS"/>
                <a:cs typeface="Comic Sans MS"/>
              </a:rPr>
              <a:t> </a:t>
            </a:r>
            <a:r>
              <a:rPr sz="1500" spc="-114" dirty="0">
                <a:solidFill>
                  <a:srgbClr val="1A4E6D"/>
                </a:solidFill>
                <a:latin typeface="Comic Sans MS"/>
                <a:cs typeface="Comic Sans MS"/>
              </a:rPr>
              <a:t>slabe.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32500" y="1267967"/>
            <a:ext cx="509905" cy="360045"/>
          </a:xfrm>
          <a:custGeom>
            <a:avLst/>
            <a:gdLst/>
            <a:ahLst/>
            <a:cxnLst/>
            <a:rect l="l" t="t" r="r" b="b"/>
            <a:pathLst>
              <a:path w="509904" h="360044">
                <a:moveTo>
                  <a:pt x="357009" y="176987"/>
                </a:moveTo>
                <a:lnTo>
                  <a:pt x="351078" y="156464"/>
                </a:lnTo>
                <a:lnTo>
                  <a:pt x="347776" y="149352"/>
                </a:lnTo>
                <a:lnTo>
                  <a:pt x="342823" y="142748"/>
                </a:lnTo>
                <a:lnTo>
                  <a:pt x="336600" y="137033"/>
                </a:lnTo>
                <a:lnTo>
                  <a:pt x="336473" y="136906"/>
                </a:lnTo>
                <a:lnTo>
                  <a:pt x="336219" y="137033"/>
                </a:lnTo>
                <a:lnTo>
                  <a:pt x="333171" y="134366"/>
                </a:lnTo>
                <a:lnTo>
                  <a:pt x="330250" y="131318"/>
                </a:lnTo>
                <a:lnTo>
                  <a:pt x="326694" y="128778"/>
                </a:lnTo>
                <a:lnTo>
                  <a:pt x="323011" y="126365"/>
                </a:lnTo>
                <a:lnTo>
                  <a:pt x="319328" y="124079"/>
                </a:lnTo>
                <a:lnTo>
                  <a:pt x="315264" y="121920"/>
                </a:lnTo>
                <a:lnTo>
                  <a:pt x="271830" y="152527"/>
                </a:lnTo>
                <a:lnTo>
                  <a:pt x="276402" y="154178"/>
                </a:lnTo>
                <a:lnTo>
                  <a:pt x="280593" y="156210"/>
                </a:lnTo>
                <a:lnTo>
                  <a:pt x="284276" y="158750"/>
                </a:lnTo>
                <a:lnTo>
                  <a:pt x="294195" y="169227"/>
                </a:lnTo>
                <a:lnTo>
                  <a:pt x="297510" y="181165"/>
                </a:lnTo>
                <a:lnTo>
                  <a:pt x="294195" y="193116"/>
                </a:lnTo>
                <a:lnTo>
                  <a:pt x="136067" y="308356"/>
                </a:lnTo>
                <a:lnTo>
                  <a:pt x="104317" y="317627"/>
                </a:lnTo>
                <a:lnTo>
                  <a:pt x="95783" y="317055"/>
                </a:lnTo>
                <a:lnTo>
                  <a:pt x="62763" y="297840"/>
                </a:lnTo>
                <a:lnTo>
                  <a:pt x="59448" y="285877"/>
                </a:lnTo>
                <a:lnTo>
                  <a:pt x="62763" y="273926"/>
                </a:lnTo>
                <a:lnTo>
                  <a:pt x="72694" y="263398"/>
                </a:lnTo>
                <a:lnTo>
                  <a:pt x="131114" y="222123"/>
                </a:lnTo>
                <a:lnTo>
                  <a:pt x="124256" y="209905"/>
                </a:lnTo>
                <a:lnTo>
                  <a:pt x="119900" y="197167"/>
                </a:lnTo>
                <a:lnTo>
                  <a:pt x="118071" y="184162"/>
                </a:lnTo>
                <a:lnTo>
                  <a:pt x="118795" y="171069"/>
                </a:lnTo>
                <a:lnTo>
                  <a:pt x="30276" y="233553"/>
                </a:lnTo>
                <a:lnTo>
                  <a:pt x="7505" y="258038"/>
                </a:lnTo>
                <a:lnTo>
                  <a:pt x="0" y="285800"/>
                </a:lnTo>
                <a:lnTo>
                  <a:pt x="7747" y="313550"/>
                </a:lnTo>
                <a:lnTo>
                  <a:pt x="47205" y="347459"/>
                </a:lnTo>
                <a:lnTo>
                  <a:pt x="84823" y="358317"/>
                </a:lnTo>
                <a:lnTo>
                  <a:pt x="104825" y="359664"/>
                </a:lnTo>
                <a:lnTo>
                  <a:pt x="124701" y="358330"/>
                </a:lnTo>
                <a:lnTo>
                  <a:pt x="143979" y="354317"/>
                </a:lnTo>
                <a:lnTo>
                  <a:pt x="162090" y="347611"/>
                </a:lnTo>
                <a:lnTo>
                  <a:pt x="178485" y="338201"/>
                </a:lnTo>
                <a:lnTo>
                  <a:pt x="207619" y="317627"/>
                </a:lnTo>
                <a:lnTo>
                  <a:pt x="326694" y="233553"/>
                </a:lnTo>
                <a:lnTo>
                  <a:pt x="344462" y="216763"/>
                </a:lnTo>
                <a:lnTo>
                  <a:pt x="354685" y="197497"/>
                </a:lnTo>
                <a:lnTo>
                  <a:pt x="357009" y="176987"/>
                </a:lnTo>
                <a:close/>
              </a:path>
              <a:path w="509904" h="360044">
                <a:moveTo>
                  <a:pt x="509892" y="73685"/>
                </a:moveTo>
                <a:lnTo>
                  <a:pt x="479221" y="21590"/>
                </a:lnTo>
                <a:lnTo>
                  <a:pt x="444576" y="5422"/>
                </a:lnTo>
                <a:lnTo>
                  <a:pt x="405180" y="0"/>
                </a:lnTo>
                <a:lnTo>
                  <a:pt x="385356" y="1333"/>
                </a:lnTo>
                <a:lnTo>
                  <a:pt x="348030" y="12001"/>
                </a:lnTo>
                <a:lnTo>
                  <a:pt x="178612" y="129413"/>
                </a:lnTo>
                <a:lnTo>
                  <a:pt x="150647" y="165417"/>
                </a:lnTo>
                <a:lnTo>
                  <a:pt x="148297" y="185889"/>
                </a:lnTo>
                <a:lnTo>
                  <a:pt x="154228" y="206375"/>
                </a:lnTo>
                <a:lnTo>
                  <a:pt x="157530" y="213360"/>
                </a:lnTo>
                <a:lnTo>
                  <a:pt x="162483" y="219964"/>
                </a:lnTo>
                <a:lnTo>
                  <a:pt x="168833" y="225933"/>
                </a:lnTo>
                <a:lnTo>
                  <a:pt x="169087" y="225679"/>
                </a:lnTo>
                <a:lnTo>
                  <a:pt x="172008" y="228346"/>
                </a:lnTo>
                <a:lnTo>
                  <a:pt x="174929" y="231394"/>
                </a:lnTo>
                <a:lnTo>
                  <a:pt x="182168" y="236347"/>
                </a:lnTo>
                <a:lnTo>
                  <a:pt x="190042" y="240792"/>
                </a:lnTo>
                <a:lnTo>
                  <a:pt x="233349" y="210185"/>
                </a:lnTo>
                <a:lnTo>
                  <a:pt x="228777" y="208534"/>
                </a:lnTo>
                <a:lnTo>
                  <a:pt x="224459" y="206502"/>
                </a:lnTo>
                <a:lnTo>
                  <a:pt x="220903" y="204089"/>
                </a:lnTo>
                <a:lnTo>
                  <a:pt x="210972" y="193586"/>
                </a:lnTo>
                <a:lnTo>
                  <a:pt x="207657" y="181673"/>
                </a:lnTo>
                <a:lnTo>
                  <a:pt x="210972" y="169773"/>
                </a:lnTo>
                <a:lnTo>
                  <a:pt x="373938" y="51181"/>
                </a:lnTo>
                <a:lnTo>
                  <a:pt x="405688" y="41910"/>
                </a:lnTo>
                <a:lnTo>
                  <a:pt x="414210" y="42494"/>
                </a:lnTo>
                <a:lnTo>
                  <a:pt x="447167" y="61696"/>
                </a:lnTo>
                <a:lnTo>
                  <a:pt x="450456" y="73609"/>
                </a:lnTo>
                <a:lnTo>
                  <a:pt x="447167" y="85509"/>
                </a:lnTo>
                <a:lnTo>
                  <a:pt x="437311" y="96012"/>
                </a:lnTo>
                <a:lnTo>
                  <a:pt x="373938" y="140716"/>
                </a:lnTo>
                <a:lnTo>
                  <a:pt x="380733" y="153009"/>
                </a:lnTo>
                <a:lnTo>
                  <a:pt x="385076" y="165722"/>
                </a:lnTo>
                <a:lnTo>
                  <a:pt x="386892" y="178714"/>
                </a:lnTo>
                <a:lnTo>
                  <a:pt x="386130" y="191770"/>
                </a:lnTo>
                <a:lnTo>
                  <a:pt x="479602" y="125857"/>
                </a:lnTo>
                <a:lnTo>
                  <a:pt x="502361" y="101409"/>
                </a:lnTo>
                <a:lnTo>
                  <a:pt x="509892" y="73685"/>
                </a:lnTo>
                <a:close/>
              </a:path>
            </a:pathLst>
          </a:custGeom>
          <a:solidFill>
            <a:srgbClr val="FF0E6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1887</Words>
  <Application>Microsoft Office PowerPoint</Application>
  <PresentationFormat>On-screen Show (16:9)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Arimo</vt:lpstr>
      <vt:lpstr>Calibri</vt:lpstr>
      <vt:lpstr>Comic Sans MS</vt:lpstr>
      <vt:lpstr>DejaVu Sans Condensed</vt:lpstr>
      <vt:lpstr>Georgia</vt:lpstr>
      <vt:lpstr>Noto Sans</vt:lpstr>
      <vt:lpstr>Noto Sans Symbols</vt:lpstr>
      <vt:lpstr>Times New Roman</vt:lpstr>
      <vt:lpstr>Office Theme</vt:lpstr>
      <vt:lpstr>PowerPoint Presentation</vt:lpstr>
      <vt:lpstr>Ce este bullying-ul</vt:lpstr>
      <vt:lpstr>PowerPoint Presentation</vt:lpstr>
      <vt:lpstr>Profilul fiecăruia:</vt:lpstr>
      <vt:lpstr>Cauze?</vt:lpstr>
      <vt:lpstr>Tipuri de bullying</vt:lpstr>
      <vt:lpstr>Cyber bullying</vt:lpstr>
      <vt:lpstr>Abuzul sexual</vt:lpstr>
      <vt:lpstr>Efecte ale bullyingului:</vt:lpstr>
      <vt:lpstr>Cum putem face față?</vt:lpstr>
      <vt:lpstr>Ce poate face Martorul?</vt:lpstr>
      <vt:lpstr>Există o lege care interzice și pedepsește bullying-ul!</vt:lpstr>
      <vt:lpstr>Cum educăm martorii?</vt:lpstr>
      <vt:lpstr>Ce poate face Victima?</vt:lpstr>
      <vt:lpstr>Încearcă să faci  diferența între sfaturi,  păreri și manipulare!</vt:lpstr>
      <vt:lpstr>Nu ești SINGUR!</vt:lpstr>
      <vt:lpstr>Studii - Bullying-ul este real!!! O nevoie de ajutor justificată!</vt:lpstr>
      <vt:lpstr>Doar împreună suntem puternici! Spunem da sau nu STOP bullying-ului?</vt:lpstr>
      <vt:lpstr>În final, o temă de reflecție: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INSPECTORATUL ŞCOLAR    JUDEŢEAN SĂLAJ</dc:title>
  <dc:creator>hp1</dc:creator>
  <cp:lastModifiedBy>usernvk</cp:lastModifiedBy>
  <cp:revision>6</cp:revision>
  <dcterms:created xsi:type="dcterms:W3CDTF">2021-09-04T19:03:29Z</dcterms:created>
  <dcterms:modified xsi:type="dcterms:W3CDTF">2021-09-08T15:35:50Z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2021-09-04T00:00:00Z</vt:filetime>
  </property>
</Properties>
</file>