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7" r:id="rId6"/>
    <p:sldId id="266" r:id="rId7"/>
    <p:sldId id="257" r:id="rId8"/>
    <p:sldId id="259" r:id="rId9"/>
    <p:sldId id="260" r:id="rId10"/>
    <p:sldId id="261" r:id="rId11"/>
    <p:sldId id="269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EAE8A-F598-460E-B538-EDA007B7190B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CB67A27-E038-43F9-A16E-EAFB6C0E9FFD}">
      <dgm:prSet custT="1"/>
      <dgm:spPr/>
      <dgm:t>
        <a:bodyPr/>
        <a:lstStyle/>
        <a:p>
          <a:pPr rtl="0"/>
          <a:r>
            <a:rPr lang="ro-RO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Consumă </a:t>
          </a:r>
          <a:r>
            <a:rPr lang="ro-RO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alcool și/sau ale substanțe dăunătoare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159394-8616-4304-9989-E6AC313614B5}" type="parTrans" cxnId="{0EFD69FF-8795-40DA-8890-147783AF99CC}">
      <dgm:prSet/>
      <dgm:spPr/>
      <dgm:t>
        <a:bodyPr/>
        <a:lstStyle/>
        <a:p>
          <a:endParaRPr lang="en-US"/>
        </a:p>
      </dgm:t>
    </dgm:pt>
    <dgm:pt modelId="{9DF5BC99-6BCF-4D8C-9CC2-AB8C3D9C4EFB}" type="sibTrans" cxnId="{0EFD69FF-8795-40DA-8890-147783AF99CC}">
      <dgm:prSet/>
      <dgm:spPr/>
      <dgm:t>
        <a:bodyPr/>
        <a:lstStyle/>
        <a:p>
          <a:endParaRPr lang="en-US"/>
        </a:p>
      </dgm:t>
    </dgm:pt>
    <dgm:pt modelId="{6A962439-E5DC-4A96-9F34-A2409EAC53E1}">
      <dgm:prSet custT="1"/>
      <dgm:spPr/>
      <dgm:t>
        <a:bodyPr/>
        <a:lstStyle/>
        <a:p>
          <a:pPr rtl="0"/>
          <a:r>
            <a:rPr lang="ro-RO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Comportament delincvent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B5F0C-3923-4D09-8982-01145B7E6F99}" type="parTrans" cxnId="{FAA83BC1-0F5F-476E-9D21-5D7219CF6F28}">
      <dgm:prSet/>
      <dgm:spPr/>
      <dgm:t>
        <a:bodyPr/>
        <a:lstStyle/>
        <a:p>
          <a:endParaRPr lang="en-US"/>
        </a:p>
      </dgm:t>
    </dgm:pt>
    <dgm:pt modelId="{85B6FDE9-0337-47DD-A850-67A915BD5101}" type="sibTrans" cxnId="{FAA83BC1-0F5F-476E-9D21-5D7219CF6F28}">
      <dgm:prSet/>
      <dgm:spPr/>
      <dgm:t>
        <a:bodyPr/>
        <a:lstStyle/>
        <a:p>
          <a:endParaRPr lang="en-US"/>
        </a:p>
      </dgm:t>
    </dgm:pt>
    <dgm:pt modelId="{0E217971-F0B3-4698-9598-1DCEB7CECDAB}">
      <dgm:prSet custT="1"/>
      <dgm:spPr/>
      <dgm:t>
        <a:bodyPr/>
        <a:lstStyle/>
        <a:p>
          <a:pPr rtl="0"/>
          <a:r>
            <a: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Violență domestică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034FBC-0401-4854-999C-C793E28553CA}" type="parTrans" cxnId="{7C0B7F65-79C1-4EF3-93CD-2F9ED2C52D70}">
      <dgm:prSet/>
      <dgm:spPr/>
      <dgm:t>
        <a:bodyPr/>
        <a:lstStyle/>
        <a:p>
          <a:endParaRPr lang="en-US"/>
        </a:p>
      </dgm:t>
    </dgm:pt>
    <dgm:pt modelId="{468A8FE6-6A60-4AD1-A18F-B96DBC1D7CB8}" type="sibTrans" cxnId="{7C0B7F65-79C1-4EF3-93CD-2F9ED2C52D70}">
      <dgm:prSet/>
      <dgm:spPr/>
      <dgm:t>
        <a:bodyPr/>
        <a:lstStyle/>
        <a:p>
          <a:endParaRPr lang="en-US"/>
        </a:p>
      </dgm:t>
    </dgm:pt>
    <dgm:pt modelId="{8AD067E8-87FA-4A96-8206-5FF65E6466BB}">
      <dgm:prSet custT="1"/>
      <dgm:spPr/>
      <dgm:t>
        <a:bodyPr/>
        <a:lstStyle/>
        <a:p>
          <a:pPr rtl="0"/>
          <a:r>
            <a: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Incapacitatea de a menține un loc de </a:t>
          </a:r>
          <a:r>
            <a: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muncă/ în școală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FC95EE-207B-49B0-8C23-9EDFCFEA089F}" type="parTrans" cxnId="{5F7E4FB9-0FA9-4F25-889C-D6BD373951E5}">
      <dgm:prSet/>
      <dgm:spPr/>
      <dgm:t>
        <a:bodyPr/>
        <a:lstStyle/>
        <a:p>
          <a:endParaRPr lang="en-US"/>
        </a:p>
      </dgm:t>
    </dgm:pt>
    <dgm:pt modelId="{C5DC8DC4-B469-4752-81D7-E455614C8F68}" type="sibTrans" cxnId="{5F7E4FB9-0FA9-4F25-889C-D6BD373951E5}">
      <dgm:prSet/>
      <dgm:spPr/>
      <dgm:t>
        <a:bodyPr/>
        <a:lstStyle/>
        <a:p>
          <a:endParaRPr lang="en-US"/>
        </a:p>
      </dgm:t>
    </dgm:pt>
    <dgm:pt modelId="{4CE58E86-710A-48E0-AFAC-2F3A00FA3FDB}" type="pres">
      <dgm:prSet presAssocID="{883EAE8A-F598-460E-B538-EDA007B7190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59943D-5786-4200-8A4E-2F00E7EAECC8}" type="pres">
      <dgm:prSet presAssocID="{883EAE8A-F598-460E-B538-EDA007B7190B}" presName="diamond" presStyleLbl="bgShp" presStyleIdx="0" presStyleCnt="1"/>
      <dgm:spPr/>
    </dgm:pt>
    <dgm:pt modelId="{F890DC53-BE35-435B-A8B4-037A6F30D4F2}" type="pres">
      <dgm:prSet presAssocID="{883EAE8A-F598-460E-B538-EDA007B7190B}" presName="quad1" presStyleLbl="node1" presStyleIdx="0" presStyleCnt="4" custScaleX="120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4C36D-6CD7-4CE1-9187-360B6EF04BE7}" type="pres">
      <dgm:prSet presAssocID="{883EAE8A-F598-460E-B538-EDA007B7190B}" presName="quad2" presStyleLbl="node1" presStyleIdx="1" presStyleCnt="4" custScaleX="120228" custScaleY="100179" custLinFactNeighborX="17514" custLinFactNeighborY="27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05B9D-989D-4919-B01D-E22D31E96E9D}" type="pres">
      <dgm:prSet presAssocID="{883EAE8A-F598-460E-B538-EDA007B7190B}" presName="quad3" presStyleLbl="node1" presStyleIdx="2" presStyleCnt="4" custScaleX="120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6D813-A988-4313-9BF2-9F444BCABC00}" type="pres">
      <dgm:prSet presAssocID="{883EAE8A-F598-460E-B538-EDA007B7190B}" presName="quad4" presStyleLbl="node1" presStyleIdx="3" presStyleCnt="4" custScaleX="120228" custLinFactNeighborX="13016" custLinFactNeighborY="2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EFD1B5-E430-459A-9C0F-52B0A5C1474F}" type="presOf" srcId="{DCB67A27-E038-43F9-A16E-EAFB6C0E9FFD}" destId="{F890DC53-BE35-435B-A8B4-037A6F30D4F2}" srcOrd="0" destOrd="0" presId="urn:microsoft.com/office/officeart/2005/8/layout/matrix3"/>
    <dgm:cxn modelId="{4BB55418-997F-4144-9E2B-46997379E4E3}" type="presOf" srcId="{0E217971-F0B3-4698-9598-1DCEB7CECDAB}" destId="{9E605B9D-989D-4919-B01D-E22D31E96E9D}" srcOrd="0" destOrd="0" presId="urn:microsoft.com/office/officeart/2005/8/layout/matrix3"/>
    <dgm:cxn modelId="{B10E0314-44FD-4FBB-81FC-F489DACC919A}" type="presOf" srcId="{8AD067E8-87FA-4A96-8206-5FF65E6466BB}" destId="{E196D813-A988-4313-9BF2-9F444BCABC00}" srcOrd="0" destOrd="0" presId="urn:microsoft.com/office/officeart/2005/8/layout/matrix3"/>
    <dgm:cxn modelId="{A278EA10-3559-478B-8CC8-12312A560E84}" type="presOf" srcId="{6A962439-E5DC-4A96-9F34-A2409EAC53E1}" destId="{2424C36D-6CD7-4CE1-9187-360B6EF04BE7}" srcOrd="0" destOrd="0" presId="urn:microsoft.com/office/officeart/2005/8/layout/matrix3"/>
    <dgm:cxn modelId="{0EFD69FF-8795-40DA-8890-147783AF99CC}" srcId="{883EAE8A-F598-460E-B538-EDA007B7190B}" destId="{DCB67A27-E038-43F9-A16E-EAFB6C0E9FFD}" srcOrd="0" destOrd="0" parTransId="{A1159394-8616-4304-9989-E6AC313614B5}" sibTransId="{9DF5BC99-6BCF-4D8C-9CC2-AB8C3D9C4EFB}"/>
    <dgm:cxn modelId="{7C0B7F65-79C1-4EF3-93CD-2F9ED2C52D70}" srcId="{883EAE8A-F598-460E-B538-EDA007B7190B}" destId="{0E217971-F0B3-4698-9598-1DCEB7CECDAB}" srcOrd="2" destOrd="0" parTransId="{2B034FBC-0401-4854-999C-C793E28553CA}" sibTransId="{468A8FE6-6A60-4AD1-A18F-B96DBC1D7CB8}"/>
    <dgm:cxn modelId="{FAA83BC1-0F5F-476E-9D21-5D7219CF6F28}" srcId="{883EAE8A-F598-460E-B538-EDA007B7190B}" destId="{6A962439-E5DC-4A96-9F34-A2409EAC53E1}" srcOrd="1" destOrd="0" parTransId="{50BB5F0C-3923-4D09-8982-01145B7E6F99}" sibTransId="{85B6FDE9-0337-47DD-A850-67A915BD5101}"/>
    <dgm:cxn modelId="{5F7E4FB9-0FA9-4F25-889C-D6BD373951E5}" srcId="{883EAE8A-F598-460E-B538-EDA007B7190B}" destId="{8AD067E8-87FA-4A96-8206-5FF65E6466BB}" srcOrd="3" destOrd="0" parTransId="{B2FC95EE-207B-49B0-8C23-9EDFCFEA089F}" sibTransId="{C5DC8DC4-B469-4752-81D7-E455614C8F68}"/>
    <dgm:cxn modelId="{321EEFE2-19F5-4696-A4BF-6839B907B83E}" type="presOf" srcId="{883EAE8A-F598-460E-B538-EDA007B7190B}" destId="{4CE58E86-710A-48E0-AFAC-2F3A00FA3FDB}" srcOrd="0" destOrd="0" presId="urn:microsoft.com/office/officeart/2005/8/layout/matrix3"/>
    <dgm:cxn modelId="{00972152-187B-42DE-808E-1342C06159A2}" type="presParOf" srcId="{4CE58E86-710A-48E0-AFAC-2F3A00FA3FDB}" destId="{0A59943D-5786-4200-8A4E-2F00E7EAECC8}" srcOrd="0" destOrd="0" presId="urn:microsoft.com/office/officeart/2005/8/layout/matrix3"/>
    <dgm:cxn modelId="{5F7EC2EC-36C5-44A8-AC3E-EF5319D8D67B}" type="presParOf" srcId="{4CE58E86-710A-48E0-AFAC-2F3A00FA3FDB}" destId="{F890DC53-BE35-435B-A8B4-037A6F30D4F2}" srcOrd="1" destOrd="0" presId="urn:microsoft.com/office/officeart/2005/8/layout/matrix3"/>
    <dgm:cxn modelId="{5C9F83D7-8A3E-4D1F-85B7-C345F9CBF608}" type="presParOf" srcId="{4CE58E86-710A-48E0-AFAC-2F3A00FA3FDB}" destId="{2424C36D-6CD7-4CE1-9187-360B6EF04BE7}" srcOrd="2" destOrd="0" presId="urn:microsoft.com/office/officeart/2005/8/layout/matrix3"/>
    <dgm:cxn modelId="{3920EB61-366B-493E-98D6-8FAD8210DA3F}" type="presParOf" srcId="{4CE58E86-710A-48E0-AFAC-2F3A00FA3FDB}" destId="{9E605B9D-989D-4919-B01D-E22D31E96E9D}" srcOrd="3" destOrd="0" presId="urn:microsoft.com/office/officeart/2005/8/layout/matrix3"/>
    <dgm:cxn modelId="{EFA1CE25-FCCD-42D5-BF2E-A19E991000DE}" type="presParOf" srcId="{4CE58E86-710A-48E0-AFAC-2F3A00FA3FDB}" destId="{E196D813-A988-4313-9BF2-9F444BCABC0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B5EC11-E7C6-4224-AF8F-3CFB0683B54F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648DC3-D8F0-4BC4-8269-FFF2594E3D9F}">
      <dgm:prSet custT="1"/>
      <dgm:spPr/>
      <dgm:t>
        <a:bodyPr/>
        <a:lstStyle/>
        <a:p>
          <a:pPr rtl="0"/>
          <a:r>
            <a:rPr lang="vi-VN" sz="2000" b="1" dirty="0" smtClean="0">
              <a:solidFill>
                <a:schemeClr val="accent2">
                  <a:lumMod val="75000"/>
                </a:schemeClr>
              </a:solidFill>
              <a:latin typeface="+mj-lt"/>
            </a:rPr>
            <a:t>depresie </a:t>
          </a:r>
          <a:endParaRPr lang="en-US" sz="2000" b="1" dirty="0">
            <a:solidFill>
              <a:schemeClr val="accent2">
                <a:lumMod val="75000"/>
              </a:schemeClr>
            </a:solidFill>
            <a:latin typeface="+mj-lt"/>
          </a:endParaRPr>
        </a:p>
      </dgm:t>
    </dgm:pt>
    <dgm:pt modelId="{7D56A367-8672-477F-878B-88A50B5865B9}" type="parTrans" cxnId="{C1433B15-FFEB-489B-8206-2830186D89A0}">
      <dgm:prSet/>
      <dgm:spPr/>
      <dgm:t>
        <a:bodyPr/>
        <a:lstStyle/>
        <a:p>
          <a:endParaRPr lang="en-US"/>
        </a:p>
      </dgm:t>
    </dgm:pt>
    <dgm:pt modelId="{6F697265-97A5-4605-9B3B-F636C868B042}" type="sibTrans" cxnId="{C1433B15-FFEB-489B-8206-2830186D89A0}">
      <dgm:prSet/>
      <dgm:spPr/>
      <dgm:t>
        <a:bodyPr/>
        <a:lstStyle/>
        <a:p>
          <a:endParaRPr lang="en-US"/>
        </a:p>
      </dgm:t>
    </dgm:pt>
    <dgm:pt modelId="{954DC418-5B5E-4CD6-908F-1A4383F1DE86}">
      <dgm:prSet custT="1"/>
      <dgm:spPr/>
      <dgm:t>
        <a:bodyPr/>
        <a:lstStyle/>
        <a:p>
          <a:pPr rtl="0"/>
          <a:r>
            <a:rPr lang="vi-VN" sz="1800" b="1" dirty="0" smtClean="0">
              <a:solidFill>
                <a:srgbClr val="C00000"/>
              </a:solidFill>
              <a:latin typeface="+mj-lt"/>
            </a:rPr>
            <a:t>tulburări de anxietate </a:t>
          </a:r>
          <a:endParaRPr lang="en-US" sz="1800" b="1" dirty="0">
            <a:solidFill>
              <a:srgbClr val="C00000"/>
            </a:solidFill>
            <a:latin typeface="+mj-lt"/>
          </a:endParaRPr>
        </a:p>
      </dgm:t>
    </dgm:pt>
    <dgm:pt modelId="{BAEC45D8-6A0D-426D-A953-6030120C6D32}" type="parTrans" cxnId="{07480868-1A03-4554-BA9D-DE84917FBA07}">
      <dgm:prSet/>
      <dgm:spPr/>
      <dgm:t>
        <a:bodyPr/>
        <a:lstStyle/>
        <a:p>
          <a:endParaRPr lang="en-US"/>
        </a:p>
      </dgm:t>
    </dgm:pt>
    <dgm:pt modelId="{1A93D3E6-A3F3-4D91-ABDC-382AC338AF73}" type="sibTrans" cxnId="{07480868-1A03-4554-BA9D-DE84917FBA07}">
      <dgm:prSet/>
      <dgm:spPr/>
      <dgm:t>
        <a:bodyPr/>
        <a:lstStyle/>
        <a:p>
          <a:endParaRPr lang="en-US"/>
        </a:p>
      </dgm:t>
    </dgm:pt>
    <dgm:pt modelId="{F1FEC0D4-3DC9-4460-8F3B-E2210E149F8C}">
      <dgm:prSet custT="1"/>
      <dgm:spPr/>
      <dgm:t>
        <a:bodyPr/>
        <a:lstStyle/>
        <a:p>
          <a:pPr rtl="0"/>
          <a:r>
            <a:rPr lang="vi-VN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tristețe </a:t>
          </a:r>
          <a:endParaRPr lang="en-US" sz="2000" b="1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9BA02-96FD-40D9-A802-A16AE287D31B}" type="parTrans" cxnId="{EBB835E2-2DAA-4BF9-9C37-EC1425F46B60}">
      <dgm:prSet/>
      <dgm:spPr/>
      <dgm:t>
        <a:bodyPr/>
        <a:lstStyle/>
        <a:p>
          <a:endParaRPr lang="en-US"/>
        </a:p>
      </dgm:t>
    </dgm:pt>
    <dgm:pt modelId="{23B965CE-F62A-4C61-BB4B-F894AA1C61A7}" type="sibTrans" cxnId="{EBB835E2-2DAA-4BF9-9C37-EC1425F46B60}">
      <dgm:prSet/>
      <dgm:spPr/>
      <dgm:t>
        <a:bodyPr/>
        <a:lstStyle/>
        <a:p>
          <a:endParaRPr lang="en-US"/>
        </a:p>
      </dgm:t>
    </dgm:pt>
    <dgm:pt modelId="{9D8828BE-240B-48D7-AD70-D37408E8B48F}">
      <dgm:prSet custT="1"/>
      <dgm:spPr/>
      <dgm:t>
        <a:bodyPr/>
        <a:lstStyle/>
        <a:p>
          <a:pPr rtl="0"/>
          <a:r>
            <a:rPr lang="vi-VN" sz="2000" b="1" dirty="0" smtClean="0">
              <a:solidFill>
                <a:srgbClr val="7030A0"/>
              </a:solidFill>
              <a:latin typeface="+mj-lt"/>
            </a:rPr>
            <a:t>însingurare </a:t>
          </a:r>
          <a:endParaRPr lang="en-US" sz="2000" b="1" dirty="0">
            <a:solidFill>
              <a:srgbClr val="7030A0"/>
            </a:solidFill>
            <a:latin typeface="+mj-lt"/>
          </a:endParaRPr>
        </a:p>
      </dgm:t>
    </dgm:pt>
    <dgm:pt modelId="{0110FF73-E401-4667-B111-B81CD2B874D3}" type="parTrans" cxnId="{32393CAC-517F-4923-942A-947F9920DE7F}">
      <dgm:prSet/>
      <dgm:spPr/>
      <dgm:t>
        <a:bodyPr/>
        <a:lstStyle/>
        <a:p>
          <a:endParaRPr lang="en-US"/>
        </a:p>
      </dgm:t>
    </dgm:pt>
    <dgm:pt modelId="{9B0E669B-96DB-4C9D-A20D-51B92B3420CC}" type="sibTrans" cxnId="{32393CAC-517F-4923-942A-947F9920DE7F}">
      <dgm:prSet/>
      <dgm:spPr/>
      <dgm:t>
        <a:bodyPr/>
        <a:lstStyle/>
        <a:p>
          <a:endParaRPr lang="en-US"/>
        </a:p>
      </dgm:t>
    </dgm:pt>
    <dgm:pt modelId="{7F8FA6CB-449A-4BDD-9BB8-463D49407626}">
      <dgm:prSet custT="1"/>
      <dgm:spPr/>
      <dgm:t>
        <a:bodyPr/>
        <a:lstStyle/>
        <a:p>
          <a:pPr rtl="0"/>
          <a:r>
            <a:rPr lang="vi-VN" sz="2000" b="1" dirty="0" smtClean="0">
              <a:solidFill>
                <a:schemeClr val="tx2">
                  <a:lumMod val="75000"/>
                </a:schemeClr>
              </a:solidFill>
              <a:latin typeface="+mj-lt"/>
            </a:rPr>
            <a:t>teamă </a:t>
          </a:r>
          <a:endParaRPr lang="en-US" sz="2000" b="1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D6AE6535-4B7C-47AD-9770-736B841F0F8D}" type="parTrans" cxnId="{17DCF918-7B76-41FB-A8D8-086D71CBFA43}">
      <dgm:prSet/>
      <dgm:spPr/>
      <dgm:t>
        <a:bodyPr/>
        <a:lstStyle/>
        <a:p>
          <a:endParaRPr lang="en-US"/>
        </a:p>
      </dgm:t>
    </dgm:pt>
    <dgm:pt modelId="{2AA332CF-BF03-49C9-9452-930B07A58FD9}" type="sibTrans" cxnId="{17DCF918-7B76-41FB-A8D8-086D71CBFA43}">
      <dgm:prSet/>
      <dgm:spPr/>
      <dgm:t>
        <a:bodyPr/>
        <a:lstStyle/>
        <a:p>
          <a:endParaRPr lang="en-US"/>
        </a:p>
      </dgm:t>
    </dgm:pt>
    <dgm:pt modelId="{31C8F285-5AEE-4A57-976E-186D5B83A47E}">
      <dgm:prSet custT="1"/>
      <dgm:spPr/>
      <dgm:t>
        <a:bodyPr/>
        <a:lstStyle/>
        <a:p>
          <a:pPr rtl="0"/>
          <a:r>
            <a:rPr lang="vi-VN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îngrijorare</a:t>
          </a:r>
          <a:endParaRPr lang="en-US" sz="20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62D224-DA9C-448A-9BD6-1FF7071531FA}" type="parTrans" cxnId="{8F114B0F-CE36-40C9-8271-9E9EF5B7DED0}">
      <dgm:prSet/>
      <dgm:spPr/>
      <dgm:t>
        <a:bodyPr/>
        <a:lstStyle/>
        <a:p>
          <a:endParaRPr lang="en-US"/>
        </a:p>
      </dgm:t>
    </dgm:pt>
    <dgm:pt modelId="{08004659-8039-478F-83D0-3A0E392AEF56}" type="sibTrans" cxnId="{8F114B0F-CE36-40C9-8271-9E9EF5B7DED0}">
      <dgm:prSet/>
      <dgm:spPr/>
      <dgm:t>
        <a:bodyPr/>
        <a:lstStyle/>
        <a:p>
          <a:endParaRPr lang="en-US"/>
        </a:p>
      </dgm:t>
    </dgm:pt>
    <dgm:pt modelId="{E08855BA-64DC-4B35-AA48-24C6EB658821}">
      <dgm:prSet/>
      <dgm:spPr/>
      <dgm:t>
        <a:bodyPr/>
        <a:lstStyle/>
        <a:p>
          <a:r>
            <a:rPr lang="vi-VN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dificultăți de somn și alimentație </a:t>
          </a:r>
          <a:endParaRPr lang="en-US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13870F-87A5-47C2-95FA-0D7A0474A640}" type="parTrans" cxnId="{73147B06-2BAE-4442-AAF0-B974D7A23CE8}">
      <dgm:prSet/>
      <dgm:spPr/>
      <dgm:t>
        <a:bodyPr/>
        <a:lstStyle/>
        <a:p>
          <a:endParaRPr lang="en-US"/>
        </a:p>
      </dgm:t>
    </dgm:pt>
    <dgm:pt modelId="{86196839-9EA1-451A-B659-0C8293427028}" type="sibTrans" cxnId="{73147B06-2BAE-4442-AAF0-B974D7A23CE8}">
      <dgm:prSet/>
      <dgm:spPr/>
      <dgm:t>
        <a:bodyPr/>
        <a:lstStyle/>
        <a:p>
          <a:endParaRPr lang="en-US"/>
        </a:p>
      </dgm:t>
    </dgm:pt>
    <dgm:pt modelId="{E336A03A-3C06-41E3-B32E-655B646D46BE}">
      <dgm:prSet/>
      <dgm:spPr/>
      <dgm:t>
        <a:bodyPr/>
        <a:lstStyle/>
        <a:p>
          <a:endParaRPr lang="en-US"/>
        </a:p>
      </dgm:t>
    </dgm:pt>
    <dgm:pt modelId="{FC142F24-195F-482F-84BE-AD92DE07E765}" type="parTrans" cxnId="{BCED1CB1-7723-4891-83E2-558CE9A969EC}">
      <dgm:prSet/>
      <dgm:spPr/>
      <dgm:t>
        <a:bodyPr/>
        <a:lstStyle/>
        <a:p>
          <a:endParaRPr lang="en-US"/>
        </a:p>
      </dgm:t>
    </dgm:pt>
    <dgm:pt modelId="{DE3F5F2A-B81A-4FFD-AC00-84235507F34E}" type="sibTrans" cxnId="{BCED1CB1-7723-4891-83E2-558CE9A969EC}">
      <dgm:prSet/>
      <dgm:spPr/>
      <dgm:t>
        <a:bodyPr/>
        <a:lstStyle/>
        <a:p>
          <a:endParaRPr lang="en-US"/>
        </a:p>
      </dgm:t>
    </dgm:pt>
    <dgm:pt modelId="{9D59731F-819F-40D1-863C-3FD134A13E04}">
      <dgm:prSet/>
      <dgm:spPr/>
      <dgm:t>
        <a:bodyPr/>
        <a:lstStyle/>
        <a:p>
          <a:endParaRPr lang="en-US"/>
        </a:p>
      </dgm:t>
    </dgm:pt>
    <dgm:pt modelId="{9892E1EB-FF28-42D0-933D-44FFD0B3182B}" type="parTrans" cxnId="{ADD82924-729A-447F-8CC3-D0673F354FAB}">
      <dgm:prSet/>
      <dgm:spPr/>
      <dgm:t>
        <a:bodyPr/>
        <a:lstStyle/>
        <a:p>
          <a:endParaRPr lang="en-US"/>
        </a:p>
      </dgm:t>
    </dgm:pt>
    <dgm:pt modelId="{29E19B7B-93EF-4FAD-A48C-5C34A12E88D0}" type="sibTrans" cxnId="{ADD82924-729A-447F-8CC3-D0673F354FAB}">
      <dgm:prSet/>
      <dgm:spPr/>
      <dgm:t>
        <a:bodyPr/>
        <a:lstStyle/>
        <a:p>
          <a:endParaRPr lang="en-US"/>
        </a:p>
      </dgm:t>
    </dgm:pt>
    <dgm:pt modelId="{8D7BDBBA-E600-486D-9645-F37ED75CADEA}">
      <dgm:prSet/>
      <dgm:spPr/>
      <dgm:t>
        <a:bodyPr/>
        <a:lstStyle/>
        <a:p>
          <a:endParaRPr lang="en-US"/>
        </a:p>
      </dgm:t>
    </dgm:pt>
    <dgm:pt modelId="{9A3645D7-6062-49DE-A2CA-3AFD6780DD5F}" type="parTrans" cxnId="{7F7BC8DB-8060-482C-B4C5-33F30207B030}">
      <dgm:prSet/>
      <dgm:spPr/>
      <dgm:t>
        <a:bodyPr/>
        <a:lstStyle/>
        <a:p>
          <a:endParaRPr lang="en-US"/>
        </a:p>
      </dgm:t>
    </dgm:pt>
    <dgm:pt modelId="{275B127B-9031-4887-93D4-696E319892D1}" type="sibTrans" cxnId="{7F7BC8DB-8060-482C-B4C5-33F30207B030}">
      <dgm:prSet/>
      <dgm:spPr/>
      <dgm:t>
        <a:bodyPr/>
        <a:lstStyle/>
        <a:p>
          <a:endParaRPr lang="en-US"/>
        </a:p>
      </dgm:t>
    </dgm:pt>
    <dgm:pt modelId="{E8E5AF10-F4A7-41B6-9315-0F2B28555C4F}">
      <dgm:prSet/>
      <dgm:spPr/>
      <dgm:t>
        <a:bodyPr/>
        <a:lstStyle/>
        <a:p>
          <a:endParaRPr lang="en-US"/>
        </a:p>
      </dgm:t>
    </dgm:pt>
    <dgm:pt modelId="{03080880-4533-4EE1-B7D2-67CA95AE9E10}" type="parTrans" cxnId="{8D301882-F65F-4A78-9921-6A562730D340}">
      <dgm:prSet/>
      <dgm:spPr/>
      <dgm:t>
        <a:bodyPr/>
        <a:lstStyle/>
        <a:p>
          <a:endParaRPr lang="en-US"/>
        </a:p>
      </dgm:t>
    </dgm:pt>
    <dgm:pt modelId="{DF6F6881-629C-4ECA-A625-9E2CDFF9F618}" type="sibTrans" cxnId="{8D301882-F65F-4A78-9921-6A562730D340}">
      <dgm:prSet/>
      <dgm:spPr/>
      <dgm:t>
        <a:bodyPr/>
        <a:lstStyle/>
        <a:p>
          <a:endParaRPr lang="en-US"/>
        </a:p>
      </dgm:t>
    </dgm:pt>
    <dgm:pt modelId="{483A2ADD-FD90-45DB-AF65-971E3B430E50}">
      <dgm:prSet/>
      <dgm:spPr/>
      <dgm:t>
        <a:bodyPr/>
        <a:lstStyle/>
        <a:p>
          <a:endParaRPr lang="en-US"/>
        </a:p>
      </dgm:t>
    </dgm:pt>
    <dgm:pt modelId="{8BFF3B2B-DE0C-452E-8BC0-12048B1BF202}" type="parTrans" cxnId="{3DFFAB08-9684-4B80-B235-986C5DDB4A4B}">
      <dgm:prSet/>
      <dgm:spPr/>
      <dgm:t>
        <a:bodyPr/>
        <a:lstStyle/>
        <a:p>
          <a:endParaRPr lang="en-US"/>
        </a:p>
      </dgm:t>
    </dgm:pt>
    <dgm:pt modelId="{C3D4BBFD-BC90-44C6-B3B6-FF45FCBE6C3C}" type="sibTrans" cxnId="{3DFFAB08-9684-4B80-B235-986C5DDB4A4B}">
      <dgm:prSet/>
      <dgm:spPr/>
      <dgm:t>
        <a:bodyPr/>
        <a:lstStyle/>
        <a:p>
          <a:endParaRPr lang="en-US"/>
        </a:p>
      </dgm:t>
    </dgm:pt>
    <dgm:pt modelId="{845CCE56-4247-4529-8E01-C94B3D0B22BD}" type="pres">
      <dgm:prSet presAssocID="{81B5EC11-E7C6-4224-AF8F-3CFB0683B54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F644E8-A539-418D-A962-07008BEBEF36}" type="pres">
      <dgm:prSet presAssocID="{6D648DC3-D8F0-4BC4-8269-FFF2594E3D9F}" presName="circ1" presStyleLbl="vennNode1" presStyleIdx="0" presStyleCnt="7"/>
      <dgm:spPr/>
    </dgm:pt>
    <dgm:pt modelId="{35A22FCA-9043-46E2-B8B2-D8E5A2A5F6FE}" type="pres">
      <dgm:prSet presAssocID="{6D648DC3-D8F0-4BC4-8269-FFF2594E3D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451CF-A8ED-4BEE-BD34-B487366E8565}" type="pres">
      <dgm:prSet presAssocID="{954DC418-5B5E-4CD6-908F-1A4383F1DE86}" presName="circ2" presStyleLbl="vennNode1" presStyleIdx="1" presStyleCnt="7"/>
      <dgm:spPr/>
    </dgm:pt>
    <dgm:pt modelId="{B8D7AC72-F2B1-4628-971C-76A1EE318F3D}" type="pres">
      <dgm:prSet presAssocID="{954DC418-5B5E-4CD6-908F-1A4383F1DE86}" presName="circ2Tx" presStyleLbl="revTx" presStyleIdx="0" presStyleCnt="0" custLinFactNeighborX="-8603" custLinFactNeighborY="3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93394-B79A-4299-8C22-C88C0EBAD064}" type="pres">
      <dgm:prSet presAssocID="{F1FEC0D4-3DC9-4460-8F3B-E2210E149F8C}" presName="circ3" presStyleLbl="vennNode1" presStyleIdx="2" presStyleCnt="7"/>
      <dgm:spPr/>
    </dgm:pt>
    <dgm:pt modelId="{A293F123-8338-4BF0-A386-DCC28E1D43A3}" type="pres">
      <dgm:prSet presAssocID="{F1FEC0D4-3DC9-4460-8F3B-E2210E149F8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CF683-680C-4563-93FF-50C787D3F55C}" type="pres">
      <dgm:prSet presAssocID="{9D8828BE-240B-48D7-AD70-D37408E8B48F}" presName="circ4" presStyleLbl="vennNode1" presStyleIdx="3" presStyleCnt="7"/>
      <dgm:spPr/>
    </dgm:pt>
    <dgm:pt modelId="{B056981E-3D3A-4F3B-A5F9-CAB53E7E1CF3}" type="pres">
      <dgm:prSet presAssocID="{9D8828BE-240B-48D7-AD70-D37408E8B48F}" presName="circ4Tx" presStyleLbl="revTx" presStyleIdx="0" presStyleCnt="0" custScaleX="12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5CC51-27F4-495B-AB45-2954C1E2D5A8}" type="pres">
      <dgm:prSet presAssocID="{7F8FA6CB-449A-4BDD-9BB8-463D49407626}" presName="circ5" presStyleLbl="vennNode1" presStyleIdx="4" presStyleCnt="7"/>
      <dgm:spPr/>
    </dgm:pt>
    <dgm:pt modelId="{CBD1BF0B-56A8-4DAF-8E84-E18869F4732C}" type="pres">
      <dgm:prSet presAssocID="{7F8FA6CB-449A-4BDD-9BB8-463D49407626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C74B4-ADF5-487E-8050-48E9A327D804}" type="pres">
      <dgm:prSet presAssocID="{31C8F285-5AEE-4A57-976E-186D5B83A47E}" presName="circ6" presStyleLbl="vennNode1" presStyleIdx="5" presStyleCnt="7"/>
      <dgm:spPr/>
    </dgm:pt>
    <dgm:pt modelId="{4193CB32-3353-4856-B8C7-D17D7DB77177}" type="pres">
      <dgm:prSet presAssocID="{31C8F285-5AEE-4A57-976E-186D5B83A47E}" presName="circ6Tx" presStyleLbl="revTx" presStyleIdx="0" presStyleCnt="0" custScaleX="1251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0AA1A-6A07-4C64-A928-A9C350975123}" type="pres">
      <dgm:prSet presAssocID="{E08855BA-64DC-4B35-AA48-24C6EB658821}" presName="circ7" presStyleLbl="vennNode1" presStyleIdx="6" presStyleCnt="7"/>
      <dgm:spPr/>
    </dgm:pt>
    <dgm:pt modelId="{DB1514F9-21C9-41ED-89E5-8CD3AA1B0ED5}" type="pres">
      <dgm:prSet presAssocID="{E08855BA-64DC-4B35-AA48-24C6EB658821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147B06-2BAE-4442-AAF0-B974D7A23CE8}" srcId="{81B5EC11-E7C6-4224-AF8F-3CFB0683B54F}" destId="{E08855BA-64DC-4B35-AA48-24C6EB658821}" srcOrd="6" destOrd="0" parTransId="{1A13870F-87A5-47C2-95FA-0D7A0474A640}" sibTransId="{86196839-9EA1-451A-B659-0C8293427028}"/>
    <dgm:cxn modelId="{37E9A6BF-6A5D-4723-9D3A-8CE94F6BBB20}" type="presOf" srcId="{7F8FA6CB-449A-4BDD-9BB8-463D49407626}" destId="{CBD1BF0B-56A8-4DAF-8E84-E18869F4732C}" srcOrd="0" destOrd="0" presId="urn:microsoft.com/office/officeart/2005/8/layout/venn1"/>
    <dgm:cxn modelId="{17DCF918-7B76-41FB-A8D8-086D71CBFA43}" srcId="{81B5EC11-E7C6-4224-AF8F-3CFB0683B54F}" destId="{7F8FA6CB-449A-4BDD-9BB8-463D49407626}" srcOrd="4" destOrd="0" parTransId="{D6AE6535-4B7C-47AD-9770-736B841F0F8D}" sibTransId="{2AA332CF-BF03-49C9-9452-930B07A58FD9}"/>
    <dgm:cxn modelId="{EBB835E2-2DAA-4BF9-9C37-EC1425F46B60}" srcId="{81B5EC11-E7C6-4224-AF8F-3CFB0683B54F}" destId="{F1FEC0D4-3DC9-4460-8F3B-E2210E149F8C}" srcOrd="2" destOrd="0" parTransId="{E249BA02-96FD-40D9-A802-A16AE287D31B}" sibTransId="{23B965CE-F62A-4C61-BB4B-F894AA1C61A7}"/>
    <dgm:cxn modelId="{611321CE-726F-419B-B66D-44B1AAEB9A41}" type="presOf" srcId="{9D8828BE-240B-48D7-AD70-D37408E8B48F}" destId="{B056981E-3D3A-4F3B-A5F9-CAB53E7E1CF3}" srcOrd="0" destOrd="0" presId="urn:microsoft.com/office/officeart/2005/8/layout/venn1"/>
    <dgm:cxn modelId="{C1433B15-FFEB-489B-8206-2830186D89A0}" srcId="{81B5EC11-E7C6-4224-AF8F-3CFB0683B54F}" destId="{6D648DC3-D8F0-4BC4-8269-FFF2594E3D9F}" srcOrd="0" destOrd="0" parTransId="{7D56A367-8672-477F-878B-88A50B5865B9}" sibTransId="{6F697265-97A5-4605-9B3B-F636C868B042}"/>
    <dgm:cxn modelId="{ADD82924-729A-447F-8CC3-D0673F354FAB}" srcId="{81B5EC11-E7C6-4224-AF8F-3CFB0683B54F}" destId="{9D59731F-819F-40D1-863C-3FD134A13E04}" srcOrd="8" destOrd="0" parTransId="{9892E1EB-FF28-42D0-933D-44FFD0B3182B}" sibTransId="{29E19B7B-93EF-4FAD-A48C-5C34A12E88D0}"/>
    <dgm:cxn modelId="{7F7BC8DB-8060-482C-B4C5-33F30207B030}" srcId="{81B5EC11-E7C6-4224-AF8F-3CFB0683B54F}" destId="{8D7BDBBA-E600-486D-9645-F37ED75CADEA}" srcOrd="9" destOrd="0" parTransId="{9A3645D7-6062-49DE-A2CA-3AFD6780DD5F}" sibTransId="{275B127B-9031-4887-93D4-696E319892D1}"/>
    <dgm:cxn modelId="{8D301882-F65F-4A78-9921-6A562730D340}" srcId="{81B5EC11-E7C6-4224-AF8F-3CFB0683B54F}" destId="{E8E5AF10-F4A7-41B6-9315-0F2B28555C4F}" srcOrd="10" destOrd="0" parTransId="{03080880-4533-4EE1-B7D2-67CA95AE9E10}" sibTransId="{DF6F6881-629C-4ECA-A625-9E2CDFF9F618}"/>
    <dgm:cxn modelId="{07480868-1A03-4554-BA9D-DE84917FBA07}" srcId="{81B5EC11-E7C6-4224-AF8F-3CFB0683B54F}" destId="{954DC418-5B5E-4CD6-908F-1A4383F1DE86}" srcOrd="1" destOrd="0" parTransId="{BAEC45D8-6A0D-426D-A953-6030120C6D32}" sibTransId="{1A93D3E6-A3F3-4D91-ABDC-382AC338AF73}"/>
    <dgm:cxn modelId="{A1745538-5D03-45E0-91D2-57BB44F32BEB}" type="presOf" srcId="{F1FEC0D4-3DC9-4460-8F3B-E2210E149F8C}" destId="{A293F123-8338-4BF0-A386-DCC28E1D43A3}" srcOrd="0" destOrd="0" presId="urn:microsoft.com/office/officeart/2005/8/layout/venn1"/>
    <dgm:cxn modelId="{32393CAC-517F-4923-942A-947F9920DE7F}" srcId="{81B5EC11-E7C6-4224-AF8F-3CFB0683B54F}" destId="{9D8828BE-240B-48D7-AD70-D37408E8B48F}" srcOrd="3" destOrd="0" parTransId="{0110FF73-E401-4667-B111-B81CD2B874D3}" sibTransId="{9B0E669B-96DB-4C9D-A20D-51B92B3420CC}"/>
    <dgm:cxn modelId="{A93E7361-3720-4C3E-98F5-2602F7D7B8D9}" type="presOf" srcId="{954DC418-5B5E-4CD6-908F-1A4383F1DE86}" destId="{B8D7AC72-F2B1-4628-971C-76A1EE318F3D}" srcOrd="0" destOrd="0" presId="urn:microsoft.com/office/officeart/2005/8/layout/venn1"/>
    <dgm:cxn modelId="{8F114B0F-CE36-40C9-8271-9E9EF5B7DED0}" srcId="{81B5EC11-E7C6-4224-AF8F-3CFB0683B54F}" destId="{31C8F285-5AEE-4A57-976E-186D5B83A47E}" srcOrd="5" destOrd="0" parTransId="{2562D224-DA9C-448A-9BD6-1FF7071531FA}" sibTransId="{08004659-8039-478F-83D0-3A0E392AEF56}"/>
    <dgm:cxn modelId="{2C8B2665-78EA-4B79-9910-405DA30669F3}" type="presOf" srcId="{E08855BA-64DC-4B35-AA48-24C6EB658821}" destId="{DB1514F9-21C9-41ED-89E5-8CD3AA1B0ED5}" srcOrd="0" destOrd="0" presId="urn:microsoft.com/office/officeart/2005/8/layout/venn1"/>
    <dgm:cxn modelId="{63FE4217-D2FF-43EA-9EDF-2FE0F695C5F3}" type="presOf" srcId="{81B5EC11-E7C6-4224-AF8F-3CFB0683B54F}" destId="{845CCE56-4247-4529-8E01-C94B3D0B22BD}" srcOrd="0" destOrd="0" presId="urn:microsoft.com/office/officeart/2005/8/layout/venn1"/>
    <dgm:cxn modelId="{D2A2D174-0A93-49AE-9912-BB40296FAA55}" type="presOf" srcId="{31C8F285-5AEE-4A57-976E-186D5B83A47E}" destId="{4193CB32-3353-4856-B8C7-D17D7DB77177}" srcOrd="0" destOrd="0" presId="urn:microsoft.com/office/officeart/2005/8/layout/venn1"/>
    <dgm:cxn modelId="{3DFFAB08-9684-4B80-B235-986C5DDB4A4B}" srcId="{81B5EC11-E7C6-4224-AF8F-3CFB0683B54F}" destId="{483A2ADD-FD90-45DB-AF65-971E3B430E50}" srcOrd="11" destOrd="0" parTransId="{8BFF3B2B-DE0C-452E-8BC0-12048B1BF202}" sibTransId="{C3D4BBFD-BC90-44C6-B3B6-FF45FCBE6C3C}"/>
    <dgm:cxn modelId="{ED946A4F-A585-4A9D-9C35-625A94EEB5BF}" type="presOf" srcId="{6D648DC3-D8F0-4BC4-8269-FFF2594E3D9F}" destId="{35A22FCA-9043-46E2-B8B2-D8E5A2A5F6FE}" srcOrd="0" destOrd="0" presId="urn:microsoft.com/office/officeart/2005/8/layout/venn1"/>
    <dgm:cxn modelId="{BCED1CB1-7723-4891-83E2-558CE9A969EC}" srcId="{81B5EC11-E7C6-4224-AF8F-3CFB0683B54F}" destId="{E336A03A-3C06-41E3-B32E-655B646D46BE}" srcOrd="7" destOrd="0" parTransId="{FC142F24-195F-482F-84BE-AD92DE07E765}" sibTransId="{DE3F5F2A-B81A-4FFD-AC00-84235507F34E}"/>
    <dgm:cxn modelId="{AE78D967-6E95-40FF-B395-4148C801B185}" type="presParOf" srcId="{845CCE56-4247-4529-8E01-C94B3D0B22BD}" destId="{49F644E8-A539-418D-A962-07008BEBEF36}" srcOrd="0" destOrd="0" presId="urn:microsoft.com/office/officeart/2005/8/layout/venn1"/>
    <dgm:cxn modelId="{A2F408B0-FBB5-4692-9FBB-3E046B283C53}" type="presParOf" srcId="{845CCE56-4247-4529-8E01-C94B3D0B22BD}" destId="{35A22FCA-9043-46E2-B8B2-D8E5A2A5F6FE}" srcOrd="1" destOrd="0" presId="urn:microsoft.com/office/officeart/2005/8/layout/venn1"/>
    <dgm:cxn modelId="{BEDA4CDF-55B7-4DBD-9872-1FDF2769D989}" type="presParOf" srcId="{845CCE56-4247-4529-8E01-C94B3D0B22BD}" destId="{F97451CF-A8ED-4BEE-BD34-B487366E8565}" srcOrd="2" destOrd="0" presId="urn:microsoft.com/office/officeart/2005/8/layout/venn1"/>
    <dgm:cxn modelId="{6B0577B0-F26B-48B5-85C5-5474EB261C30}" type="presParOf" srcId="{845CCE56-4247-4529-8E01-C94B3D0B22BD}" destId="{B8D7AC72-F2B1-4628-971C-76A1EE318F3D}" srcOrd="3" destOrd="0" presId="urn:microsoft.com/office/officeart/2005/8/layout/venn1"/>
    <dgm:cxn modelId="{87361B79-58CD-450A-B649-620FCCD1BC3B}" type="presParOf" srcId="{845CCE56-4247-4529-8E01-C94B3D0B22BD}" destId="{02A93394-B79A-4299-8C22-C88C0EBAD064}" srcOrd="4" destOrd="0" presId="urn:microsoft.com/office/officeart/2005/8/layout/venn1"/>
    <dgm:cxn modelId="{CD042B0A-CAB2-4EB5-AF3F-E2250F3F02E1}" type="presParOf" srcId="{845CCE56-4247-4529-8E01-C94B3D0B22BD}" destId="{A293F123-8338-4BF0-A386-DCC28E1D43A3}" srcOrd="5" destOrd="0" presId="urn:microsoft.com/office/officeart/2005/8/layout/venn1"/>
    <dgm:cxn modelId="{678B66CD-CD98-4459-B6E3-5C6600BF28FE}" type="presParOf" srcId="{845CCE56-4247-4529-8E01-C94B3D0B22BD}" destId="{4D3CF683-680C-4563-93FF-50C787D3F55C}" srcOrd="6" destOrd="0" presId="urn:microsoft.com/office/officeart/2005/8/layout/venn1"/>
    <dgm:cxn modelId="{F949C05F-811D-49EF-9D00-2524D2897935}" type="presParOf" srcId="{845CCE56-4247-4529-8E01-C94B3D0B22BD}" destId="{B056981E-3D3A-4F3B-A5F9-CAB53E7E1CF3}" srcOrd="7" destOrd="0" presId="urn:microsoft.com/office/officeart/2005/8/layout/venn1"/>
    <dgm:cxn modelId="{674B13B8-CD44-4B59-943B-74F59BCFB7DD}" type="presParOf" srcId="{845CCE56-4247-4529-8E01-C94B3D0B22BD}" destId="{9795CC51-27F4-495B-AB45-2954C1E2D5A8}" srcOrd="8" destOrd="0" presId="urn:microsoft.com/office/officeart/2005/8/layout/venn1"/>
    <dgm:cxn modelId="{C25499C6-042B-45A1-AF2C-1D1B087AB96A}" type="presParOf" srcId="{845CCE56-4247-4529-8E01-C94B3D0B22BD}" destId="{CBD1BF0B-56A8-4DAF-8E84-E18869F4732C}" srcOrd="9" destOrd="0" presId="urn:microsoft.com/office/officeart/2005/8/layout/venn1"/>
    <dgm:cxn modelId="{89B3614F-3655-479D-AFFF-AF83FD804309}" type="presParOf" srcId="{845CCE56-4247-4529-8E01-C94B3D0B22BD}" destId="{955C74B4-ADF5-487E-8050-48E9A327D804}" srcOrd="10" destOrd="0" presId="urn:microsoft.com/office/officeart/2005/8/layout/venn1"/>
    <dgm:cxn modelId="{AA85DF35-BCD2-410F-856B-734B094BCD85}" type="presParOf" srcId="{845CCE56-4247-4529-8E01-C94B3D0B22BD}" destId="{4193CB32-3353-4856-B8C7-D17D7DB77177}" srcOrd="11" destOrd="0" presId="urn:microsoft.com/office/officeart/2005/8/layout/venn1"/>
    <dgm:cxn modelId="{42228C59-CF3E-4096-9A0C-DEB902320C46}" type="presParOf" srcId="{845CCE56-4247-4529-8E01-C94B3D0B22BD}" destId="{E8D0AA1A-6A07-4C64-A928-A9C350975123}" srcOrd="12" destOrd="0" presId="urn:microsoft.com/office/officeart/2005/8/layout/venn1"/>
    <dgm:cxn modelId="{FBBE7B9D-80E2-4486-AFA1-D8216A9B7C40}" type="presParOf" srcId="{845CCE56-4247-4529-8E01-C94B3D0B22BD}" destId="{DB1514F9-21C9-41ED-89E5-8CD3AA1B0ED5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9943D-5786-4200-8A4E-2F00E7EAECC8}">
      <dsp:nvSpPr>
        <dsp:cNvPr id="0" name=""/>
        <dsp:cNvSpPr/>
      </dsp:nvSpPr>
      <dsp:spPr>
        <a:xfrm>
          <a:off x="461209" y="0"/>
          <a:ext cx="3942348" cy="3942348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0DC53-BE35-435B-A8B4-037A6F30D4F2}">
      <dsp:nvSpPr>
        <dsp:cNvPr id="0" name=""/>
        <dsp:cNvSpPr/>
      </dsp:nvSpPr>
      <dsp:spPr>
        <a:xfrm>
          <a:off x="680227" y="374523"/>
          <a:ext cx="1848524" cy="15375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Consumă </a:t>
          </a:r>
          <a:r>
            <a:rPr lang="ro-RO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alcool și/sau ale substanțe dăunătoare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5282" y="449578"/>
        <a:ext cx="1698414" cy="1387405"/>
      </dsp:txXfrm>
    </dsp:sp>
    <dsp:sp modelId="{2424C36D-6CD7-4CE1-9187-360B6EF04BE7}">
      <dsp:nvSpPr>
        <dsp:cNvPr id="0" name=""/>
        <dsp:cNvSpPr/>
      </dsp:nvSpPr>
      <dsp:spPr>
        <a:xfrm>
          <a:off x="2605294" y="414982"/>
          <a:ext cx="1848524" cy="1540267"/>
        </a:xfrm>
        <a:prstGeom prst="roundRect">
          <a:avLst/>
        </a:prstGeom>
        <a:solidFill>
          <a:schemeClr val="accent3">
            <a:hueOff val="-4109389"/>
            <a:satOff val="4187"/>
            <a:lumOff val="-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Comportament delincvent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0484" y="490172"/>
        <a:ext cx="1698144" cy="1389887"/>
      </dsp:txXfrm>
    </dsp:sp>
    <dsp:sp modelId="{9E605B9D-989D-4919-B01D-E22D31E96E9D}">
      <dsp:nvSpPr>
        <dsp:cNvPr id="0" name=""/>
        <dsp:cNvSpPr/>
      </dsp:nvSpPr>
      <dsp:spPr>
        <a:xfrm>
          <a:off x="680227" y="2030309"/>
          <a:ext cx="1848524" cy="1537515"/>
        </a:xfrm>
        <a:prstGeom prst="roundRect">
          <a:avLst/>
        </a:prstGeom>
        <a:solidFill>
          <a:schemeClr val="accent3">
            <a:hueOff val="-8218778"/>
            <a:satOff val="8375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Violență domestică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5282" y="2105364"/>
        <a:ext cx="1698414" cy="1387405"/>
      </dsp:txXfrm>
    </dsp:sp>
    <dsp:sp modelId="{E196D813-A988-4313-9BF2-9F444BCABC00}">
      <dsp:nvSpPr>
        <dsp:cNvPr id="0" name=""/>
        <dsp:cNvSpPr/>
      </dsp:nvSpPr>
      <dsp:spPr>
        <a:xfrm>
          <a:off x="2536136" y="2074927"/>
          <a:ext cx="1848524" cy="1537515"/>
        </a:xfrm>
        <a:prstGeom prst="roundRect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Incapacitatea de a menține un loc de </a:t>
          </a:r>
          <a:r>
            <a:rPr lang="ro-RO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muncă/ în școală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1191" y="2149982"/>
        <a:ext cx="1698414" cy="1387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644E8-A539-418D-A962-07008BEBEF36}">
      <dsp:nvSpPr>
        <dsp:cNvPr id="0" name=""/>
        <dsp:cNvSpPr/>
      </dsp:nvSpPr>
      <dsp:spPr>
        <a:xfrm>
          <a:off x="1810558" y="1727115"/>
          <a:ext cx="1097280" cy="109741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5A22FCA-9043-46E2-B8B2-D8E5A2A5F6FE}">
      <dsp:nvSpPr>
        <dsp:cNvPr id="0" name=""/>
        <dsp:cNvSpPr/>
      </dsp:nvSpPr>
      <dsp:spPr>
        <a:xfrm>
          <a:off x="1730548" y="870580"/>
          <a:ext cx="1257300" cy="6728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dirty="0" smtClean="0">
              <a:solidFill>
                <a:schemeClr val="accent2">
                  <a:lumMod val="75000"/>
                </a:schemeClr>
              </a:solidFill>
              <a:latin typeface="+mj-lt"/>
            </a:rPr>
            <a:t>depresie </a:t>
          </a:r>
          <a:endParaRPr lang="en-US" sz="2000" b="1" kern="1200" dirty="0">
            <a:solidFill>
              <a:schemeClr val="accent2">
                <a:lumMod val="75000"/>
              </a:schemeClr>
            </a:solidFill>
            <a:latin typeface="+mj-lt"/>
          </a:endParaRPr>
        </a:p>
      </dsp:txBody>
      <dsp:txXfrm>
        <a:off x="1730548" y="870580"/>
        <a:ext cx="1257300" cy="672847"/>
      </dsp:txXfrm>
    </dsp:sp>
    <dsp:sp modelId="{F97451CF-A8ED-4BEE-BD34-B487366E8565}">
      <dsp:nvSpPr>
        <dsp:cNvPr id="0" name=""/>
        <dsp:cNvSpPr/>
      </dsp:nvSpPr>
      <dsp:spPr>
        <a:xfrm>
          <a:off x="2132427" y="1881870"/>
          <a:ext cx="1097280" cy="1097414"/>
        </a:xfrm>
        <a:prstGeom prst="ellipse">
          <a:avLst/>
        </a:prstGeom>
        <a:solidFill>
          <a:schemeClr val="accent2">
            <a:alpha val="50000"/>
            <a:hueOff val="560526"/>
            <a:satOff val="-595"/>
            <a:lumOff val="4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8D7AC72-F2B1-4628-971C-76A1EE318F3D}">
      <dsp:nvSpPr>
        <dsp:cNvPr id="0" name=""/>
        <dsp:cNvSpPr/>
      </dsp:nvSpPr>
      <dsp:spPr>
        <a:xfrm>
          <a:off x="3262772" y="1535387"/>
          <a:ext cx="1188720" cy="7401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 dirty="0" smtClean="0">
              <a:solidFill>
                <a:srgbClr val="C00000"/>
              </a:solidFill>
              <a:latin typeface="+mj-lt"/>
            </a:rPr>
            <a:t>tulburări de anxietate </a:t>
          </a:r>
          <a:endParaRPr lang="en-US" sz="1800" b="1" kern="1200" dirty="0">
            <a:solidFill>
              <a:srgbClr val="C00000"/>
            </a:solidFill>
            <a:latin typeface="+mj-lt"/>
          </a:endParaRPr>
        </a:p>
      </dsp:txBody>
      <dsp:txXfrm>
        <a:off x="3262772" y="1535387"/>
        <a:ext cx="1188720" cy="740132"/>
      </dsp:txXfrm>
    </dsp:sp>
    <dsp:sp modelId="{02A93394-B79A-4299-8C22-C88C0EBAD064}">
      <dsp:nvSpPr>
        <dsp:cNvPr id="0" name=""/>
        <dsp:cNvSpPr/>
      </dsp:nvSpPr>
      <dsp:spPr>
        <a:xfrm>
          <a:off x="2211522" y="2230069"/>
          <a:ext cx="1097280" cy="1097414"/>
        </a:xfrm>
        <a:prstGeom prst="ellipse">
          <a:avLst/>
        </a:prstGeom>
        <a:solidFill>
          <a:schemeClr val="accent2">
            <a:alpha val="50000"/>
            <a:hueOff val="1121052"/>
            <a:satOff val="-1191"/>
            <a:lumOff val="9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293F123-8338-4BF0-A386-DCC28E1D43A3}">
      <dsp:nvSpPr>
        <dsp:cNvPr id="0" name=""/>
        <dsp:cNvSpPr/>
      </dsp:nvSpPr>
      <dsp:spPr>
        <a:xfrm>
          <a:off x="3479338" y="2451772"/>
          <a:ext cx="1165860" cy="7905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tristețe </a:t>
          </a:r>
          <a:endParaRPr lang="en-US" sz="2000" b="1" kern="1200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9338" y="2451772"/>
        <a:ext cx="1165860" cy="790596"/>
      </dsp:txXfrm>
    </dsp:sp>
    <dsp:sp modelId="{4D3CF683-680C-4563-93FF-50C787D3F55C}">
      <dsp:nvSpPr>
        <dsp:cNvPr id="0" name=""/>
        <dsp:cNvSpPr/>
      </dsp:nvSpPr>
      <dsp:spPr>
        <a:xfrm>
          <a:off x="1988866" y="2509301"/>
          <a:ext cx="1097280" cy="1097414"/>
        </a:xfrm>
        <a:prstGeom prst="ellipse">
          <a:avLst/>
        </a:prstGeom>
        <a:solidFill>
          <a:schemeClr val="accent2">
            <a:alpha val="50000"/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056981E-3D3A-4F3B-A5F9-CAB53E7E1CF3}">
      <dsp:nvSpPr>
        <dsp:cNvPr id="0" name=""/>
        <dsp:cNvSpPr/>
      </dsp:nvSpPr>
      <dsp:spPr>
        <a:xfrm>
          <a:off x="2850688" y="3511507"/>
          <a:ext cx="1508760" cy="7233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dirty="0" smtClean="0">
              <a:solidFill>
                <a:srgbClr val="7030A0"/>
              </a:solidFill>
              <a:latin typeface="+mj-lt"/>
            </a:rPr>
            <a:t>însingurare </a:t>
          </a:r>
          <a:endParaRPr lang="en-US" sz="2000" b="1" kern="1200" dirty="0">
            <a:solidFill>
              <a:srgbClr val="7030A0"/>
            </a:solidFill>
            <a:latin typeface="+mj-lt"/>
          </a:endParaRPr>
        </a:p>
      </dsp:txBody>
      <dsp:txXfrm>
        <a:off x="2850688" y="3511507"/>
        <a:ext cx="1508760" cy="723311"/>
      </dsp:txXfrm>
    </dsp:sp>
    <dsp:sp modelId="{9795CC51-27F4-495B-AB45-2954C1E2D5A8}">
      <dsp:nvSpPr>
        <dsp:cNvPr id="0" name=""/>
        <dsp:cNvSpPr/>
      </dsp:nvSpPr>
      <dsp:spPr>
        <a:xfrm>
          <a:off x="1632250" y="2509301"/>
          <a:ext cx="1097280" cy="1097414"/>
        </a:xfrm>
        <a:prstGeom prst="ellipse">
          <a:avLst/>
        </a:prstGeom>
        <a:solidFill>
          <a:schemeClr val="accent2">
            <a:alpha val="50000"/>
            <a:hueOff val="2242103"/>
            <a:satOff val="-2381"/>
            <a:lumOff val="18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D1BF0B-56A8-4DAF-8E84-E18869F4732C}">
      <dsp:nvSpPr>
        <dsp:cNvPr id="0" name=""/>
        <dsp:cNvSpPr/>
      </dsp:nvSpPr>
      <dsp:spPr>
        <a:xfrm>
          <a:off x="484678" y="3511507"/>
          <a:ext cx="1257300" cy="7233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dirty="0" smtClean="0">
              <a:solidFill>
                <a:schemeClr val="tx2">
                  <a:lumMod val="75000"/>
                </a:schemeClr>
              </a:solidFill>
              <a:latin typeface="+mj-lt"/>
            </a:rPr>
            <a:t>teamă </a:t>
          </a:r>
          <a:endParaRPr lang="en-US" sz="2000" b="1" kern="120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484678" y="3511507"/>
        <a:ext cx="1257300" cy="723311"/>
      </dsp:txXfrm>
    </dsp:sp>
    <dsp:sp modelId="{955C74B4-ADF5-487E-8050-48E9A327D804}">
      <dsp:nvSpPr>
        <dsp:cNvPr id="0" name=""/>
        <dsp:cNvSpPr/>
      </dsp:nvSpPr>
      <dsp:spPr>
        <a:xfrm>
          <a:off x="1409594" y="2230069"/>
          <a:ext cx="1097280" cy="1097414"/>
        </a:xfrm>
        <a:prstGeom prst="ellipse">
          <a:avLst/>
        </a:prstGeom>
        <a:solidFill>
          <a:schemeClr val="accent2">
            <a:alpha val="50000"/>
            <a:hueOff val="2802629"/>
            <a:satOff val="-2977"/>
            <a:lumOff val="228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93CB32-3353-4856-B8C7-D17D7DB77177}">
      <dsp:nvSpPr>
        <dsp:cNvPr id="0" name=""/>
        <dsp:cNvSpPr/>
      </dsp:nvSpPr>
      <dsp:spPr>
        <a:xfrm>
          <a:off x="-73198" y="2451772"/>
          <a:ext cx="1458654" cy="7905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îngrijorare</a:t>
          </a:r>
          <a:endParaRPr lang="en-US" sz="20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73198" y="2451772"/>
        <a:ext cx="1458654" cy="790596"/>
      </dsp:txXfrm>
    </dsp:sp>
    <dsp:sp modelId="{E8D0AA1A-6A07-4C64-A928-A9C350975123}">
      <dsp:nvSpPr>
        <dsp:cNvPr id="0" name=""/>
        <dsp:cNvSpPr/>
      </dsp:nvSpPr>
      <dsp:spPr>
        <a:xfrm>
          <a:off x="1488689" y="1881870"/>
          <a:ext cx="1097280" cy="1097414"/>
        </a:xfrm>
        <a:prstGeom prst="ellipse">
          <a:avLst/>
        </a:prstGeom>
        <a:solidFill>
          <a:schemeClr val="accent2">
            <a:alpha val="50000"/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B1514F9-21C9-41ED-89E5-8CD3AA1B0ED5}">
      <dsp:nvSpPr>
        <dsp:cNvPr id="0" name=""/>
        <dsp:cNvSpPr/>
      </dsp:nvSpPr>
      <dsp:spPr>
        <a:xfrm>
          <a:off x="164638" y="1509786"/>
          <a:ext cx="1188720" cy="7401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dificultăți de somn și alimentație </a:t>
          </a:r>
          <a:endParaRPr lang="en-US" sz="1800" b="1" kern="12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638" y="1509786"/>
        <a:ext cx="1188720" cy="740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8D7D320-ACF6-461D-979D-7785822009C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1E26DF-9459-4C29-932D-5EE4671FB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66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320-ACF6-461D-979D-7785822009C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26DF-9459-4C29-932D-5EE4671FB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7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320-ACF6-461D-979D-7785822009C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26DF-9459-4C29-932D-5EE4671FB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07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320-ACF6-461D-979D-7785822009C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26DF-9459-4C29-932D-5EE4671FB6F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323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320-ACF6-461D-979D-7785822009C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26DF-9459-4C29-932D-5EE4671FB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9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320-ACF6-461D-979D-7785822009C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26DF-9459-4C29-932D-5EE4671FB6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42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320-ACF6-461D-979D-7785822009C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26DF-9459-4C29-932D-5EE4671FB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512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320-ACF6-461D-979D-7785822009C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26DF-9459-4C29-932D-5EE4671FB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483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320-ACF6-461D-979D-7785822009C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26DF-9459-4C29-932D-5EE4671FB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90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320-ACF6-461D-979D-7785822009C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26DF-9459-4C29-932D-5EE4671FB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1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320-ACF6-461D-979D-7785822009C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26DF-9459-4C29-932D-5EE4671FB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51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320-ACF6-461D-979D-7785822009C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26DF-9459-4C29-932D-5EE4671FB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6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320-ACF6-461D-979D-7785822009C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26DF-9459-4C29-932D-5EE4671FB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50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320-ACF6-461D-979D-7785822009C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26DF-9459-4C29-932D-5EE4671FB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74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320-ACF6-461D-979D-7785822009C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26DF-9459-4C29-932D-5EE4671FB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3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320-ACF6-461D-979D-7785822009C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26DF-9459-4C29-932D-5EE4671FB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51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D320-ACF6-461D-979D-7785822009C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26DF-9459-4C29-932D-5EE4671FB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0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D7D320-ACF6-461D-979D-7785822009C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1E26DF-9459-4C29-932D-5EE4671FB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2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fonulcopilului.ro/uploaded/stop%20bullying/ASOCIATIA_TELEFONUL_COPILULUI_GHID_PROFESORI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2576946" y="3533676"/>
            <a:ext cx="6634238" cy="1299581"/>
          </a:xfrm>
        </p:spPr>
        <p:txBody>
          <a:bodyPr/>
          <a:lstStyle/>
          <a:p>
            <a:r>
              <a:rPr lang="ro-RO" sz="6000" b="1" dirty="0" smtClean="0"/>
              <a:t/>
            </a:r>
            <a:br>
              <a:rPr lang="ro-RO" sz="6000" b="1" dirty="0" smtClean="0"/>
            </a:br>
            <a:r>
              <a:rPr lang="ro-RO" sz="6000" b="1" dirty="0"/>
              <a:t/>
            </a:r>
            <a:br>
              <a:rPr lang="ro-RO" sz="6000" b="1" dirty="0"/>
            </a:br>
            <a:r>
              <a:rPr lang="ro-RO" b="1" dirty="0" smtClean="0"/>
              <a:t>Ș</a:t>
            </a:r>
            <a:r>
              <a:rPr lang="en-US" b="1" dirty="0" smtClean="0"/>
              <a:t>coal</a:t>
            </a:r>
            <a:r>
              <a:rPr lang="ro-RO" b="1" dirty="0" smtClean="0"/>
              <a:t>ă</a:t>
            </a:r>
            <a:r>
              <a:rPr lang="en-US" b="1" dirty="0" smtClean="0"/>
              <a:t> cu </a:t>
            </a:r>
            <a:r>
              <a:rPr lang="en-US" b="1" dirty="0" err="1" smtClean="0"/>
              <a:t>toleran</a:t>
            </a:r>
            <a:r>
              <a:rPr lang="ro-RO" b="1" dirty="0" err="1" smtClean="0"/>
              <a:t>ță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ZERO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la </a:t>
            </a:r>
            <a:br>
              <a:rPr lang="en-US" b="1" dirty="0" smtClean="0"/>
            </a:br>
            <a:r>
              <a:rPr lang="en-US" b="1" dirty="0" err="1" smtClean="0"/>
              <a:t>Violen</a:t>
            </a:r>
            <a:r>
              <a:rPr lang="ro-RO" b="1" dirty="0" err="1" smtClean="0"/>
              <a:t>ță</a:t>
            </a:r>
            <a:endParaRPr lang="en-US" b="1" dirty="0"/>
          </a:p>
        </p:txBody>
      </p:sp>
      <p:sp>
        <p:nvSpPr>
          <p:cNvPr id="3" name="CasetăText 2"/>
          <p:cNvSpPr txBox="1"/>
          <p:nvPr/>
        </p:nvSpPr>
        <p:spPr>
          <a:xfrm>
            <a:off x="5421087" y="5878286"/>
            <a:ext cx="6030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 smtClean="0"/>
              <a:t>Prof. consilier </a:t>
            </a:r>
            <a:r>
              <a:rPr lang="ro-RO" sz="2800" dirty="0" err="1" smtClean="0"/>
              <a:t>scolar</a:t>
            </a:r>
            <a:r>
              <a:rPr lang="ro-RO" sz="2800" dirty="0" smtClean="0"/>
              <a:t> Ilinca Luminita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77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Cum </a:t>
            </a:r>
            <a:r>
              <a:rPr lang="en-US" b="1" dirty="0" smtClean="0"/>
              <a:t>m</a:t>
            </a:r>
            <a:r>
              <a:rPr lang="ro-RO" b="1" dirty="0"/>
              <a:t>ă</a:t>
            </a:r>
            <a:r>
              <a:rPr lang="en-US" b="1" dirty="0" smtClean="0"/>
              <a:t> </a:t>
            </a:r>
            <a:r>
              <a:rPr lang="en-US" b="1" dirty="0" err="1" smtClean="0"/>
              <a:t>protejeaz</a:t>
            </a:r>
            <a:r>
              <a:rPr lang="ro-RO" b="1" dirty="0" smtClean="0"/>
              <a:t>ă</a:t>
            </a:r>
            <a:r>
              <a:rPr lang="en-US" b="1" dirty="0" smtClean="0"/>
              <a:t> </a:t>
            </a:r>
            <a:r>
              <a:rPr lang="en-US" b="1" dirty="0" err="1" smtClean="0"/>
              <a:t>legea</a:t>
            </a:r>
            <a:r>
              <a:rPr lang="en-US" b="1" dirty="0" smtClean="0"/>
              <a:t> </a:t>
            </a:r>
            <a:r>
              <a:rPr lang="ro-RO" b="1" dirty="0" smtClean="0"/>
              <a:t>î</a:t>
            </a:r>
            <a:r>
              <a:rPr lang="en-US" b="1" dirty="0" smtClean="0"/>
              <a:t>n </a:t>
            </a:r>
            <a:r>
              <a:rPr lang="en-US" b="1" dirty="0" err="1" smtClean="0"/>
              <a:t>caz</a:t>
            </a:r>
            <a:r>
              <a:rPr lang="en-US" b="1" dirty="0" smtClean="0"/>
              <a:t> de cyberbullying?</a:t>
            </a:r>
            <a:endParaRPr lang="en-US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o-RO" sz="3200" dirty="0"/>
              <a:t>Î</a:t>
            </a:r>
            <a:r>
              <a:rPr lang="en-US" sz="3200" dirty="0" smtClean="0"/>
              <a:t>n </a:t>
            </a:r>
            <a:r>
              <a:rPr lang="en-US" sz="3200" dirty="0" err="1" smtClean="0"/>
              <a:t>cazul</a:t>
            </a:r>
            <a:r>
              <a:rPr lang="en-US" sz="3200" dirty="0" smtClean="0"/>
              <a:t> </a:t>
            </a:r>
            <a:r>
              <a:rPr lang="ro-RO" sz="3200" dirty="0" smtClean="0"/>
              <a:t>î</a:t>
            </a:r>
            <a:r>
              <a:rPr lang="en-US" sz="3200" dirty="0" smtClean="0"/>
              <a:t>n </a:t>
            </a:r>
            <a:r>
              <a:rPr lang="en-US" sz="3200" dirty="0" smtClean="0"/>
              <a:t>care </a:t>
            </a:r>
            <a:r>
              <a:rPr lang="en-US" sz="3200" dirty="0" err="1" smtClean="0"/>
              <a:t>agresiunile</a:t>
            </a:r>
            <a:r>
              <a:rPr lang="en-US" sz="3200" dirty="0" smtClean="0"/>
              <a:t> se </a:t>
            </a:r>
            <a:r>
              <a:rPr lang="en-US" sz="3200" dirty="0" err="1" smtClean="0"/>
              <a:t>petrec</a:t>
            </a:r>
            <a:r>
              <a:rPr lang="en-US" sz="3200" dirty="0" smtClean="0"/>
              <a:t> </a:t>
            </a:r>
            <a:r>
              <a:rPr lang="en-US" sz="3200" dirty="0" err="1" smtClean="0"/>
              <a:t>prin</a:t>
            </a:r>
            <a:r>
              <a:rPr lang="en-US" sz="3200" dirty="0" smtClean="0"/>
              <a:t> internet </a:t>
            </a:r>
            <a:r>
              <a:rPr lang="en-US" sz="3200" dirty="0" err="1" smtClean="0"/>
              <a:t>sau</a:t>
            </a:r>
            <a:r>
              <a:rPr lang="en-US" sz="3200" dirty="0" smtClean="0"/>
              <a:t> </a:t>
            </a:r>
            <a:r>
              <a:rPr lang="en-US" sz="3200" dirty="0" err="1" smtClean="0"/>
              <a:t>telefon</a:t>
            </a:r>
            <a:r>
              <a:rPr lang="en-US" sz="3200" dirty="0" smtClean="0"/>
              <a:t>, </a:t>
            </a:r>
            <a:r>
              <a:rPr lang="en-US" sz="3200" dirty="0" err="1" smtClean="0"/>
              <a:t>avem</a:t>
            </a:r>
            <a:r>
              <a:rPr lang="en-US" sz="3200" dirty="0" smtClean="0"/>
              <a:t> de-a face cu </a:t>
            </a:r>
            <a:r>
              <a:rPr lang="en-US" sz="3200" dirty="0" err="1" smtClean="0"/>
              <a:t>fenomenul</a:t>
            </a:r>
            <a:r>
              <a:rPr lang="en-US" sz="3200" dirty="0" smtClean="0"/>
              <a:t> </a:t>
            </a:r>
            <a:r>
              <a:rPr lang="en-US" sz="3200" dirty="0" err="1" smtClean="0"/>
              <a:t>numit</a:t>
            </a:r>
            <a:r>
              <a:rPr lang="en-US" sz="3200" dirty="0" smtClean="0"/>
              <a:t> cyberbullying.</a:t>
            </a:r>
          </a:p>
          <a:p>
            <a:r>
              <a:rPr lang="en-US" sz="3200" dirty="0" err="1" smtClean="0"/>
              <a:t>Pute</a:t>
            </a:r>
            <a:r>
              <a:rPr lang="ro-RO" sz="3200" dirty="0" smtClean="0"/>
              <a:t>ț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cere</a:t>
            </a:r>
            <a:r>
              <a:rPr lang="en-US" sz="3200" dirty="0" smtClean="0"/>
              <a:t> </a:t>
            </a:r>
            <a:r>
              <a:rPr lang="en-US" sz="3200" dirty="0" err="1" smtClean="0"/>
              <a:t>unui</a:t>
            </a:r>
            <a:r>
              <a:rPr lang="en-US" sz="3200" dirty="0" smtClean="0"/>
              <a:t> </a:t>
            </a:r>
            <a:r>
              <a:rPr lang="en-US" sz="3200" dirty="0" err="1" smtClean="0"/>
              <a:t>judec</a:t>
            </a:r>
            <a:r>
              <a:rPr lang="ro-RO" sz="3200" dirty="0" smtClean="0"/>
              <a:t>ă</a:t>
            </a:r>
            <a:r>
              <a:rPr lang="en-US" sz="3200" dirty="0" smtClean="0"/>
              <a:t>tor s</a:t>
            </a:r>
            <a:r>
              <a:rPr lang="ro-RO" sz="3200" dirty="0" smtClean="0"/>
              <a:t>ă</a:t>
            </a:r>
            <a:r>
              <a:rPr lang="en-US" sz="3200" dirty="0" smtClean="0"/>
              <a:t> </a:t>
            </a:r>
            <a:r>
              <a:rPr lang="en-US" sz="3200" dirty="0" smtClean="0"/>
              <a:t>oblige </a:t>
            </a:r>
            <a:r>
              <a:rPr lang="en-US" sz="3200" dirty="0" err="1" smtClean="0"/>
              <a:t>autorul</a:t>
            </a:r>
            <a:r>
              <a:rPr lang="en-US" sz="3200" dirty="0" smtClean="0"/>
              <a:t> </a:t>
            </a:r>
            <a:r>
              <a:rPr lang="en-US" sz="3200" dirty="0" smtClean="0"/>
              <a:t>s</a:t>
            </a:r>
            <a:r>
              <a:rPr lang="ro-RO" sz="3200" dirty="0" smtClean="0"/>
              <a:t>ă</a:t>
            </a:r>
            <a:r>
              <a:rPr lang="en-US" sz="3200" dirty="0" smtClean="0"/>
              <a:t> </a:t>
            </a:r>
            <a:r>
              <a:rPr lang="ro-RO" sz="3200" dirty="0"/>
              <a:t>î</a:t>
            </a:r>
            <a:r>
              <a:rPr lang="en-US" sz="3200" dirty="0" err="1" smtClean="0"/>
              <a:t>nl</a:t>
            </a:r>
            <a:r>
              <a:rPr lang="ro-RO" sz="3200" dirty="0" smtClean="0"/>
              <a:t>ă</a:t>
            </a:r>
            <a:r>
              <a:rPr lang="en-US" sz="3200" dirty="0" err="1" smtClean="0"/>
              <a:t>ture</a:t>
            </a:r>
            <a:r>
              <a:rPr lang="en-US" sz="3200" dirty="0" smtClean="0"/>
              <a:t> </a:t>
            </a:r>
            <a:r>
              <a:rPr lang="en-US" sz="3200" dirty="0" err="1" smtClean="0"/>
              <a:t>pozele</a:t>
            </a:r>
            <a:r>
              <a:rPr lang="en-US" sz="3200" dirty="0" smtClean="0"/>
              <a:t> </a:t>
            </a:r>
            <a:r>
              <a:rPr lang="ro-RO" sz="3200" dirty="0" err="1"/>
              <a:t>ș</a:t>
            </a:r>
            <a:r>
              <a:rPr lang="en-US" sz="3200" dirty="0" err="1" smtClean="0"/>
              <a:t>i</a:t>
            </a:r>
            <a:r>
              <a:rPr lang="en-US" sz="3200" dirty="0" smtClean="0"/>
              <a:t>/</a:t>
            </a:r>
            <a:r>
              <a:rPr lang="en-US" sz="3200" dirty="0" err="1" smtClean="0"/>
              <a:t>sau</a:t>
            </a:r>
            <a:r>
              <a:rPr lang="en-US" sz="3200" dirty="0" smtClean="0"/>
              <a:t> s</a:t>
            </a:r>
            <a:r>
              <a:rPr lang="ro-RO" sz="3200" dirty="0" smtClean="0"/>
              <a:t>ă</a:t>
            </a:r>
            <a:r>
              <a:rPr lang="en-US" sz="3200" dirty="0" smtClean="0"/>
              <a:t> </a:t>
            </a:r>
            <a:r>
              <a:rPr lang="en-US" sz="3200" dirty="0" err="1" smtClean="0"/>
              <a:t>pl</a:t>
            </a:r>
            <a:r>
              <a:rPr lang="ro-RO" sz="3200" dirty="0" smtClean="0"/>
              <a:t>ă</a:t>
            </a:r>
            <a:r>
              <a:rPr lang="en-US" sz="3200" dirty="0" err="1" smtClean="0"/>
              <a:t>teasc</a:t>
            </a:r>
            <a:r>
              <a:rPr lang="ro-RO" sz="3200" dirty="0" smtClean="0"/>
              <a:t>ă</a:t>
            </a:r>
            <a:r>
              <a:rPr lang="en-US" sz="3200" dirty="0" smtClean="0"/>
              <a:t> </a:t>
            </a:r>
            <a:r>
              <a:rPr lang="en-US" sz="3200" dirty="0" smtClean="0"/>
              <a:t>o </a:t>
            </a:r>
            <a:r>
              <a:rPr lang="en-US" sz="3200" dirty="0" smtClean="0"/>
              <a:t>sum</a:t>
            </a:r>
            <a:r>
              <a:rPr lang="ro-RO" sz="3200" dirty="0" smtClean="0"/>
              <a:t>ă</a:t>
            </a:r>
            <a:r>
              <a:rPr lang="en-US" sz="3200" dirty="0" smtClean="0"/>
              <a:t> </a:t>
            </a:r>
            <a:r>
              <a:rPr lang="en-US" sz="3200" dirty="0" smtClean="0"/>
              <a:t>de </a:t>
            </a:r>
            <a:r>
              <a:rPr lang="en-US" sz="3200" dirty="0" err="1" smtClean="0"/>
              <a:t>bani</a:t>
            </a:r>
            <a:r>
              <a:rPr lang="en-US" sz="3200" dirty="0" smtClean="0"/>
              <a:t> </a:t>
            </a:r>
            <a:r>
              <a:rPr lang="en-US" sz="3200" dirty="0" err="1" smtClean="0"/>
              <a:t>pentru</a:t>
            </a:r>
            <a:r>
              <a:rPr lang="en-US" sz="3200" dirty="0" smtClean="0"/>
              <a:t> </a:t>
            </a:r>
            <a:r>
              <a:rPr lang="en-US" sz="3200" dirty="0" err="1" smtClean="0"/>
              <a:t>pagubele</a:t>
            </a:r>
            <a:r>
              <a:rPr lang="en-US" sz="3200" dirty="0" smtClean="0"/>
              <a:t> </a:t>
            </a:r>
            <a:r>
              <a:rPr lang="en-US" sz="3200" dirty="0" err="1" smtClean="0"/>
              <a:t>produse</a:t>
            </a:r>
            <a:r>
              <a:rPr lang="en-US" sz="3200" dirty="0" smtClean="0"/>
              <a:t>- </a:t>
            </a:r>
            <a:r>
              <a:rPr lang="en-US" sz="3200" dirty="0" err="1" smtClean="0"/>
              <a:t>dac</a:t>
            </a:r>
            <a:r>
              <a:rPr lang="ro-RO" sz="3200" dirty="0" smtClean="0"/>
              <a:t>ă</a:t>
            </a:r>
            <a:r>
              <a:rPr lang="en-US" sz="3200" dirty="0" smtClean="0"/>
              <a:t> </a:t>
            </a:r>
            <a:r>
              <a:rPr lang="en-US" sz="3200" dirty="0" err="1" smtClean="0"/>
              <a:t>autorul</a:t>
            </a:r>
            <a:r>
              <a:rPr lang="en-US" sz="3200" dirty="0" smtClean="0"/>
              <a:t> </a:t>
            </a:r>
            <a:r>
              <a:rPr lang="en-US" sz="3200" dirty="0" err="1" smtClean="0"/>
              <a:t>este</a:t>
            </a:r>
            <a:r>
              <a:rPr lang="en-US" sz="3200" dirty="0" smtClean="0"/>
              <a:t> un minor, </a:t>
            </a:r>
            <a:r>
              <a:rPr lang="en-US" sz="3200" dirty="0" err="1" smtClean="0"/>
              <a:t>banii</a:t>
            </a:r>
            <a:r>
              <a:rPr lang="en-US" sz="3200" dirty="0" smtClean="0"/>
              <a:t> </a:t>
            </a:r>
            <a:r>
              <a:rPr lang="en-US" sz="3200" dirty="0" err="1" smtClean="0"/>
              <a:t>vor</a:t>
            </a:r>
            <a:r>
              <a:rPr lang="en-US" sz="3200" dirty="0" smtClean="0"/>
              <a:t> fi </a:t>
            </a:r>
            <a:r>
              <a:rPr lang="en-US" sz="3200" dirty="0" err="1" smtClean="0"/>
              <a:t>achita</a:t>
            </a:r>
            <a:r>
              <a:rPr lang="ro-RO" sz="3200" dirty="0" smtClean="0"/>
              <a:t>ț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smtClean="0"/>
              <a:t>de </a:t>
            </a:r>
            <a:r>
              <a:rPr lang="en-US" sz="3200" dirty="0" smtClean="0"/>
              <a:t>c</a:t>
            </a:r>
            <a:r>
              <a:rPr lang="ro-RO" sz="3200" dirty="0" smtClean="0"/>
              <a:t>ă</a:t>
            </a:r>
            <a:r>
              <a:rPr lang="en-US" sz="3200" dirty="0" err="1" smtClean="0"/>
              <a:t>tre</a:t>
            </a:r>
            <a:r>
              <a:rPr lang="en-US" sz="3200" dirty="0" smtClean="0"/>
              <a:t> p</a:t>
            </a:r>
            <a:r>
              <a:rPr lang="ro-RO" sz="3200" dirty="0" smtClean="0"/>
              <a:t>ă</a:t>
            </a:r>
            <a:r>
              <a:rPr lang="en-US" sz="3200" dirty="0" err="1" smtClean="0"/>
              <a:t>rin</a:t>
            </a:r>
            <a:r>
              <a:rPr lang="ro-RO" sz="3200" dirty="0" smtClean="0"/>
              <a:t>ț</a:t>
            </a:r>
            <a:r>
              <a:rPr lang="en-US" sz="3200" dirty="0" smtClean="0"/>
              <a:t>ii </a:t>
            </a:r>
            <a:r>
              <a:rPr lang="en-US" sz="3200" dirty="0" err="1" smtClean="0"/>
              <a:t>lui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214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77958"/>
          </a:xfrm>
        </p:spPr>
        <p:txBody>
          <a:bodyPr>
            <a:normAutofit fontScale="90000"/>
          </a:bodyPr>
          <a:lstStyle/>
          <a:p>
            <a:r>
              <a:rPr lang="ro-RO" b="1" u="sng" dirty="0" smtClean="0"/>
              <a:t>Cum răspund </a:t>
            </a:r>
            <a:r>
              <a:rPr lang="ro-RO" b="1" u="sng" dirty="0" smtClean="0"/>
              <a:t>în fața </a:t>
            </a:r>
            <a:r>
              <a:rPr lang="ro-RO" b="1" u="sng" dirty="0" smtClean="0"/>
              <a:t>legii dacă sunt minor?</a:t>
            </a:r>
            <a:endParaRPr lang="en-US" b="1" u="sng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22672" y="1637070"/>
            <a:ext cx="10854812" cy="4395019"/>
          </a:xfrm>
        </p:spPr>
        <p:txBody>
          <a:bodyPr/>
          <a:lstStyle/>
          <a:p>
            <a:r>
              <a:rPr lang="ro-RO" b="1" dirty="0"/>
              <a:t>Î</a:t>
            </a:r>
            <a:r>
              <a:rPr lang="ro-RO" b="1" dirty="0" smtClean="0"/>
              <a:t>ntre </a:t>
            </a:r>
            <a:r>
              <a:rPr lang="ro-RO" b="1" dirty="0" smtClean="0"/>
              <a:t>14-16 </a:t>
            </a:r>
            <a:r>
              <a:rPr lang="ro-RO" b="1" dirty="0" smtClean="0"/>
              <a:t>ani, poți răspunde </a:t>
            </a:r>
            <a:r>
              <a:rPr lang="ro-RO" b="1" dirty="0" smtClean="0"/>
              <a:t>penal </a:t>
            </a:r>
            <a:r>
              <a:rPr lang="ro-RO" b="1" dirty="0" smtClean="0"/>
              <a:t>dacă </a:t>
            </a:r>
            <a:r>
              <a:rPr lang="ro-RO" b="1" dirty="0" smtClean="0"/>
              <a:t>se </a:t>
            </a:r>
            <a:r>
              <a:rPr lang="ro-RO" b="1" dirty="0" smtClean="0"/>
              <a:t>dovedește </a:t>
            </a:r>
            <a:r>
              <a:rPr lang="ro-RO" b="1" dirty="0" smtClean="0"/>
              <a:t>printr-o </a:t>
            </a:r>
            <a:r>
              <a:rPr lang="ro-RO" b="1" dirty="0" smtClean="0"/>
              <a:t>expertiză medico-legală că </a:t>
            </a:r>
            <a:r>
              <a:rPr lang="ro-RO" b="1" dirty="0" smtClean="0"/>
              <a:t>ai avut </a:t>
            </a:r>
            <a:r>
              <a:rPr lang="ro-RO" b="1" dirty="0" smtClean="0"/>
              <a:t>discernământ </a:t>
            </a:r>
            <a:r>
              <a:rPr lang="ro-RO" b="1" dirty="0"/>
              <a:t>î</a:t>
            </a:r>
            <a:r>
              <a:rPr lang="ro-RO" b="1" dirty="0" smtClean="0"/>
              <a:t>n </a:t>
            </a:r>
            <a:r>
              <a:rPr lang="ro-RO" b="1" dirty="0" smtClean="0"/>
              <a:t>momentul </a:t>
            </a:r>
            <a:r>
              <a:rPr lang="ro-RO" b="1" dirty="0" smtClean="0"/>
              <a:t>săvârșirii </a:t>
            </a:r>
            <a:r>
              <a:rPr lang="ro-RO" b="1" dirty="0" smtClean="0"/>
              <a:t>faptei. </a:t>
            </a:r>
          </a:p>
          <a:p>
            <a:r>
              <a:rPr lang="ro-RO" b="1" dirty="0" smtClean="0"/>
              <a:t>Sub 14 ani, </a:t>
            </a:r>
            <a:r>
              <a:rPr lang="ro-RO" b="1" dirty="0" smtClean="0"/>
              <a:t>părintele </a:t>
            </a:r>
            <a:r>
              <a:rPr lang="ro-RO" b="1" dirty="0" smtClean="0"/>
              <a:t>va </a:t>
            </a:r>
            <a:r>
              <a:rPr lang="ro-RO" b="1" dirty="0" smtClean="0"/>
              <a:t>răspunde </a:t>
            </a:r>
            <a:r>
              <a:rPr lang="ro-RO" b="1" dirty="0" smtClean="0"/>
              <a:t>civil (vor aduce daune morale sau materiale, vor </a:t>
            </a:r>
            <a:r>
              <a:rPr lang="ro-RO" b="1" dirty="0" smtClean="0"/>
              <a:t>plăti despăgubiri).</a:t>
            </a:r>
            <a:endParaRPr lang="ro-RO" b="1" dirty="0" smtClean="0"/>
          </a:p>
          <a:p>
            <a:r>
              <a:rPr lang="ro-RO" b="1" dirty="0" smtClean="0"/>
              <a:t>Peste 16 ani, agresorul poate </a:t>
            </a:r>
            <a:r>
              <a:rPr lang="ro-RO" b="1" dirty="0" smtClean="0"/>
              <a:t>răspunde </a:t>
            </a:r>
            <a:r>
              <a:rPr lang="ro-RO" b="1" dirty="0" smtClean="0"/>
              <a:t>penal </a:t>
            </a:r>
            <a:r>
              <a:rPr lang="ro-RO" b="1" dirty="0" smtClean="0"/>
              <a:t>(</a:t>
            </a:r>
            <a:r>
              <a:rPr lang="ro-RO" b="1" dirty="0"/>
              <a:t>î</a:t>
            </a:r>
            <a:r>
              <a:rPr lang="ro-RO" b="1" dirty="0" smtClean="0"/>
              <a:t>nchisoare).</a:t>
            </a:r>
            <a:endParaRPr lang="en-US" b="1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50" y="4135558"/>
            <a:ext cx="5007897" cy="208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73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95401" y="707923"/>
            <a:ext cx="9601196" cy="870154"/>
          </a:xfrm>
        </p:spPr>
        <p:txBody>
          <a:bodyPr/>
          <a:lstStyle/>
          <a:p>
            <a:r>
              <a:rPr lang="ro-RO" b="1" u="sng" dirty="0" smtClean="0"/>
              <a:t>Ce poți face?</a:t>
            </a:r>
            <a:endParaRPr lang="en-US" b="1" u="sng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295401" y="1578077"/>
            <a:ext cx="9601196" cy="4517923"/>
          </a:xfrm>
        </p:spPr>
        <p:txBody>
          <a:bodyPr/>
          <a:lstStyle/>
          <a:p>
            <a:r>
              <a:rPr lang="ro-RO" dirty="0" smtClean="0"/>
              <a:t>Dacă ești </a:t>
            </a:r>
            <a:r>
              <a:rPr lang="ro-RO" dirty="0" smtClean="0"/>
              <a:t>unul dintre cei care agresează, acesta este momentul </a:t>
            </a:r>
            <a:r>
              <a:rPr lang="ro-RO" dirty="0" smtClean="0"/>
              <a:t>în </a:t>
            </a:r>
            <a:r>
              <a:rPr lang="ro-RO" dirty="0" smtClean="0"/>
              <a:t>care </a:t>
            </a:r>
            <a:r>
              <a:rPr lang="ro-RO" b="1" dirty="0" smtClean="0"/>
              <a:t>ai luat la </a:t>
            </a:r>
            <a:r>
              <a:rPr lang="ro-RO" b="1" dirty="0" smtClean="0"/>
              <a:t>cunoștință </a:t>
            </a:r>
            <a:r>
              <a:rPr lang="ro-RO" dirty="0" smtClean="0"/>
              <a:t>consecințele </a:t>
            </a:r>
            <a:r>
              <a:rPr lang="ro-RO" dirty="0" smtClean="0"/>
              <a:t>pe care le </a:t>
            </a:r>
            <a:r>
              <a:rPr lang="ro-RO" dirty="0" smtClean="0"/>
              <a:t>poți </a:t>
            </a:r>
            <a:r>
              <a:rPr lang="ro-RO" dirty="0" smtClean="0"/>
              <a:t>suferi </a:t>
            </a:r>
            <a:r>
              <a:rPr lang="ro-RO" dirty="0" smtClean="0"/>
              <a:t>în </a:t>
            </a:r>
            <a:r>
              <a:rPr lang="ro-RO" dirty="0" smtClean="0"/>
              <a:t>orice moment.</a:t>
            </a:r>
          </a:p>
          <a:p>
            <a:endParaRPr lang="ro-RO" dirty="0"/>
          </a:p>
          <a:p>
            <a:r>
              <a:rPr lang="ro-RO" dirty="0" smtClean="0"/>
              <a:t>Dacă ești </a:t>
            </a:r>
            <a:r>
              <a:rPr lang="ro-RO" dirty="0" smtClean="0"/>
              <a:t>una dintre victimele bullyingului, acesta este momentul </a:t>
            </a:r>
            <a:r>
              <a:rPr lang="ro-RO" dirty="0" smtClean="0"/>
              <a:t>în </a:t>
            </a:r>
            <a:r>
              <a:rPr lang="ro-RO" dirty="0" smtClean="0"/>
              <a:t>care ai aflat </a:t>
            </a:r>
            <a:r>
              <a:rPr lang="ro-RO" dirty="0" smtClean="0"/>
              <a:t>că </a:t>
            </a:r>
            <a:r>
              <a:rPr lang="ro-RO" b="1" dirty="0" smtClean="0"/>
              <a:t>ești </a:t>
            </a:r>
            <a:r>
              <a:rPr lang="ro-RO" b="1" dirty="0"/>
              <a:t>î</a:t>
            </a:r>
            <a:r>
              <a:rPr lang="ro-RO" b="1" dirty="0" smtClean="0"/>
              <a:t>n siguranță </a:t>
            </a:r>
            <a:r>
              <a:rPr lang="ro-RO" dirty="0"/>
              <a:t>ș</a:t>
            </a:r>
            <a:r>
              <a:rPr lang="ro-RO" dirty="0" smtClean="0"/>
              <a:t>i că există </a:t>
            </a:r>
            <a:r>
              <a:rPr lang="ro-RO" b="1" dirty="0" smtClean="0"/>
              <a:t>rezolvare</a:t>
            </a:r>
            <a:r>
              <a:rPr lang="ro-RO" dirty="0" smtClean="0"/>
              <a:t> pentru a pune </a:t>
            </a:r>
            <a:r>
              <a:rPr lang="ro-RO" dirty="0" smtClean="0"/>
              <a:t>capăt </a:t>
            </a:r>
            <a:r>
              <a:rPr lang="ro-RO" dirty="0" smtClean="0"/>
              <a:t>acestor agresiuni. </a:t>
            </a:r>
            <a:r>
              <a:rPr lang="ro-RO" dirty="0" smtClean="0"/>
              <a:t>Dacă </a:t>
            </a:r>
            <a:r>
              <a:rPr lang="ro-RO" dirty="0" smtClean="0"/>
              <a:t>nu ai curaj </a:t>
            </a:r>
            <a:r>
              <a:rPr lang="ro-RO" dirty="0" smtClean="0"/>
              <a:t>să </a:t>
            </a:r>
            <a:r>
              <a:rPr lang="ro-RO" dirty="0" smtClean="0"/>
              <a:t>te adresezi </a:t>
            </a:r>
            <a:r>
              <a:rPr lang="ro-RO" dirty="0" smtClean="0"/>
              <a:t>personal unui adult din școală, </a:t>
            </a:r>
            <a:r>
              <a:rPr lang="ro-RO" dirty="0" smtClean="0"/>
              <a:t>p</a:t>
            </a:r>
            <a:r>
              <a:rPr lang="ro-RO" dirty="0" smtClean="0"/>
              <a:t>oți lăsa </a:t>
            </a:r>
            <a:r>
              <a:rPr lang="ro-RO" dirty="0" smtClean="0"/>
              <a:t>un </a:t>
            </a:r>
            <a:r>
              <a:rPr lang="ro-RO" dirty="0" smtClean="0"/>
              <a:t>bilețel </a:t>
            </a:r>
            <a:r>
              <a:rPr lang="ro-RO" dirty="0"/>
              <a:t>î</a:t>
            </a:r>
            <a:r>
              <a:rPr lang="ro-RO" dirty="0" smtClean="0"/>
              <a:t>n </a:t>
            </a:r>
            <a:r>
              <a:rPr lang="ro-RO" b="1" dirty="0" smtClean="0"/>
              <a:t>cutia</a:t>
            </a:r>
            <a:r>
              <a:rPr lang="ro-RO" dirty="0" smtClean="0"/>
              <a:t> </a:t>
            </a:r>
            <a:r>
              <a:rPr lang="ro-RO" dirty="0" smtClean="0"/>
              <a:t>destinată </a:t>
            </a:r>
            <a:r>
              <a:rPr lang="ro-RO" dirty="0" smtClean="0"/>
              <a:t>acestor </a:t>
            </a:r>
            <a:r>
              <a:rPr lang="ro-RO" dirty="0" smtClean="0"/>
              <a:t>dezvăluiri </a:t>
            </a:r>
            <a:r>
              <a:rPr lang="ro-RO" dirty="0" smtClean="0"/>
              <a:t>din </a:t>
            </a:r>
            <a:r>
              <a:rPr lang="ro-RO" b="1" dirty="0" smtClean="0"/>
              <a:t>corpul A, avizierul de </a:t>
            </a:r>
            <a:r>
              <a:rPr lang="ro-RO" b="1" dirty="0" smtClean="0"/>
              <a:t>lângă </a:t>
            </a:r>
            <a:r>
              <a:rPr lang="ro-RO" b="1" dirty="0" smtClean="0"/>
              <a:t>L3. </a:t>
            </a:r>
          </a:p>
          <a:p>
            <a:endParaRPr lang="en-US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6" y="4673796"/>
            <a:ext cx="3135086" cy="142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8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Surse bibliografice:</a:t>
            </a:r>
            <a:br>
              <a:rPr lang="ro-RO" b="1" dirty="0" smtClean="0"/>
            </a:br>
            <a:endParaRPr lang="en-US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Dănileț C., </a:t>
            </a:r>
            <a:r>
              <a:rPr lang="ro-RO" dirty="0" smtClean="0"/>
              <a:t>,,Elevul </a:t>
            </a:r>
            <a:r>
              <a:rPr lang="ro-RO" dirty="0"/>
              <a:t>ș</a:t>
            </a:r>
            <a:r>
              <a:rPr lang="ro-RO" dirty="0" smtClean="0"/>
              <a:t>i </a:t>
            </a:r>
            <a:r>
              <a:rPr lang="ro-RO" dirty="0" smtClean="0"/>
              <a:t>l</a:t>
            </a:r>
            <a:r>
              <a:rPr lang="ro-RO" dirty="0" smtClean="0"/>
              <a:t>egea”, </a:t>
            </a:r>
            <a:r>
              <a:rPr lang="ro-RO" dirty="0" smtClean="0"/>
              <a:t>Tipografia Everest 2001, 2020;</a:t>
            </a:r>
          </a:p>
          <a:p>
            <a:r>
              <a:rPr lang="ro-RO" dirty="0" smtClean="0"/>
              <a:t>Regulament </a:t>
            </a:r>
            <a:r>
              <a:rPr lang="ro-RO" smtClean="0"/>
              <a:t>de </a:t>
            </a:r>
            <a:r>
              <a:rPr lang="ro-RO" smtClean="0"/>
              <a:t>organizare </a:t>
            </a:r>
            <a:r>
              <a:rPr lang="ro-RO" dirty="0" smtClean="0"/>
              <a:t>și funcționare, </a:t>
            </a:r>
            <a:r>
              <a:rPr lang="ro-RO" dirty="0" smtClean="0"/>
              <a:t>Colegiul „N</a:t>
            </a:r>
            <a:r>
              <a:rPr lang="ro-RO" dirty="0" smtClean="0"/>
              <a:t>. V. Karpen” Bacău</a:t>
            </a:r>
            <a:r>
              <a:rPr lang="ro-RO" dirty="0" smtClean="0"/>
              <a:t>, </a:t>
            </a:r>
            <a:r>
              <a:rPr lang="ro-RO" dirty="0" smtClean="0"/>
              <a:t>2022-2023</a:t>
            </a:r>
            <a:endParaRPr lang="ro-R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3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95402" y="705854"/>
            <a:ext cx="9601196" cy="70585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Blackadder ITC" panose="04020505051007020D02" pitchFamily="82" charset="0"/>
              </a:rPr>
              <a:t>Ce </a:t>
            </a:r>
            <a:r>
              <a:rPr lang="en-US" sz="4800" b="1" dirty="0" err="1" smtClean="0">
                <a:latin typeface="Blackadder ITC" panose="04020505051007020D02" pitchFamily="82" charset="0"/>
              </a:rPr>
              <a:t>este</a:t>
            </a:r>
            <a:r>
              <a:rPr lang="en-US" sz="4800" b="1" dirty="0" smtClean="0">
                <a:latin typeface="Blackadder ITC" panose="04020505051007020D02" pitchFamily="82" charset="0"/>
              </a:rPr>
              <a:t> </a:t>
            </a:r>
            <a:r>
              <a:rPr lang="en-US" sz="4800" b="1" dirty="0" err="1" smtClean="0">
                <a:latin typeface="Blackadder ITC" panose="04020505051007020D02" pitchFamily="82" charset="0"/>
              </a:rPr>
              <a:t>bullyingul</a:t>
            </a:r>
            <a:r>
              <a:rPr lang="en-US" sz="4800" b="1" dirty="0" smtClean="0">
                <a:latin typeface="Blackadder ITC" panose="04020505051007020D02" pitchFamily="82" charset="0"/>
              </a:rPr>
              <a:t>?</a:t>
            </a:r>
            <a:endParaRPr lang="en-US" sz="4800" b="1" dirty="0">
              <a:latin typeface="Blackadder ITC" panose="04020505051007020D02" pitchFamily="82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295401" y="1411706"/>
            <a:ext cx="9601196" cy="4464162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Bullying-</a:t>
            </a:r>
            <a:r>
              <a:rPr lang="en-US" sz="3200" b="1" dirty="0" err="1">
                <a:solidFill>
                  <a:schemeClr val="tx1"/>
                </a:solidFill>
              </a:rPr>
              <a:t>ul</a:t>
            </a:r>
            <a:r>
              <a:rPr lang="en-US" sz="3200" b="1" dirty="0">
                <a:solidFill>
                  <a:schemeClr val="tx1"/>
                </a:solidFill>
              </a:rPr>
              <a:t> </a:t>
            </a:r>
            <a:r>
              <a:rPr lang="en-US" sz="3200" b="1" dirty="0" err="1">
                <a:solidFill>
                  <a:schemeClr val="tx1"/>
                </a:solidFill>
                <a:hlinkClick r:id="rId2"/>
              </a:rPr>
              <a:t>este</a:t>
            </a:r>
            <a:r>
              <a:rPr lang="en-US" sz="3200" b="1" dirty="0">
                <a:solidFill>
                  <a:schemeClr val="tx1"/>
                </a:solidFill>
                <a:hlinkClick r:id="rId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hlinkClick r:id="rId2"/>
              </a:rPr>
              <a:t>definit</a:t>
            </a:r>
            <a:r>
              <a:rPr lang="en-US" sz="3200" b="1" dirty="0">
                <a:solidFill>
                  <a:schemeClr val="tx1"/>
                </a:solidFill>
                <a:hlinkClick r:id="rId2"/>
              </a:rPr>
              <a:t> ca </a:t>
            </a:r>
            <a:r>
              <a:rPr lang="en-US" sz="3200" b="1" dirty="0" err="1">
                <a:solidFill>
                  <a:schemeClr val="tx1"/>
                </a:solidFill>
                <a:hlinkClick r:id="rId2"/>
              </a:rPr>
              <a:t>fiind</a:t>
            </a:r>
            <a:r>
              <a:rPr lang="en-US" sz="3200" b="1" dirty="0">
                <a:solidFill>
                  <a:schemeClr val="tx1"/>
                </a:solidFill>
              </a:rPr>
              <a:t> un </a:t>
            </a:r>
            <a:r>
              <a:rPr lang="en-US" sz="3200" b="1" dirty="0" err="1">
                <a:solidFill>
                  <a:schemeClr val="tx1"/>
                </a:solidFill>
              </a:rPr>
              <a:t>comportament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ostil</a:t>
            </a:r>
            <a:r>
              <a:rPr lang="en-US" sz="3200" b="1" dirty="0">
                <a:solidFill>
                  <a:schemeClr val="tx1"/>
                </a:solidFill>
              </a:rPr>
              <a:t>/de </a:t>
            </a:r>
            <a:r>
              <a:rPr lang="en-US" sz="3200" b="1" dirty="0" err="1">
                <a:solidFill>
                  <a:srgbClr val="FF0000"/>
                </a:solidFill>
              </a:rPr>
              <a:t>excludere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și</a:t>
            </a:r>
            <a:r>
              <a:rPr lang="en-US" sz="3200" b="1" dirty="0">
                <a:solidFill>
                  <a:srgbClr val="FF0000"/>
                </a:solidFill>
              </a:rPr>
              <a:t> de </a:t>
            </a:r>
            <a:r>
              <a:rPr lang="en-US" sz="3200" b="1" dirty="0" err="1">
                <a:solidFill>
                  <a:srgbClr val="FF0000"/>
                </a:solidFill>
              </a:rPr>
              <a:t>luare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în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derâdere</a:t>
            </a:r>
            <a:r>
              <a:rPr lang="en-US" sz="3200" b="1" dirty="0">
                <a:solidFill>
                  <a:srgbClr val="FF0000"/>
                </a:solidFill>
              </a:rPr>
              <a:t> a </a:t>
            </a:r>
            <a:r>
              <a:rPr lang="en-US" sz="3200" b="1" dirty="0" err="1">
                <a:solidFill>
                  <a:srgbClr val="FF0000"/>
                </a:solidFill>
              </a:rPr>
              <a:t>cuiva</a:t>
            </a:r>
            <a:r>
              <a:rPr lang="en-US" sz="3200" b="1" dirty="0">
                <a:solidFill>
                  <a:schemeClr val="tx1"/>
                </a:solidFill>
              </a:rPr>
              <a:t>, de </a:t>
            </a:r>
            <a:r>
              <a:rPr lang="en-US" sz="3200" b="1" dirty="0" err="1">
                <a:solidFill>
                  <a:schemeClr val="tx1"/>
                </a:solidFill>
              </a:rPr>
              <a:t>umilire</a:t>
            </a:r>
            <a:r>
              <a:rPr lang="en-US" sz="3200" b="1" dirty="0">
                <a:solidFill>
                  <a:schemeClr val="tx1"/>
                </a:solidFill>
              </a:rPr>
              <a:t>. </a:t>
            </a: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Un </a:t>
            </a:r>
            <a:r>
              <a:rPr lang="en-US" sz="3200" b="1" dirty="0" err="1">
                <a:solidFill>
                  <a:schemeClr val="tx1"/>
                </a:solidFill>
              </a:rPr>
              <a:t>copil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este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etichetat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tachinat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batjocorit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în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cercul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său</a:t>
            </a:r>
            <a:r>
              <a:rPr lang="en-US" sz="3200" b="1" dirty="0">
                <a:solidFill>
                  <a:schemeClr val="tx1"/>
                </a:solidFill>
              </a:rPr>
              <a:t> de </a:t>
            </a:r>
            <a:r>
              <a:rPr lang="en-US" sz="3200" b="1" dirty="0" err="1">
                <a:solidFill>
                  <a:schemeClr val="tx1"/>
                </a:solidFill>
              </a:rPr>
              <a:t>cunoștințe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 de </a:t>
            </a:r>
            <a:r>
              <a:rPr lang="en-US" sz="3200" b="1" dirty="0" err="1">
                <a:solidFill>
                  <a:schemeClr val="tx1"/>
                </a:solidFill>
              </a:rPr>
              <a:t>către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colegi</a:t>
            </a:r>
            <a:r>
              <a:rPr lang="en-US" sz="3200" b="1" dirty="0">
                <a:solidFill>
                  <a:schemeClr val="tx1"/>
                </a:solidFill>
              </a:rPr>
              <a:t> care </a:t>
            </a:r>
            <a:r>
              <a:rPr lang="en-US" sz="3200" b="1" dirty="0" err="1">
                <a:solidFill>
                  <a:schemeClr val="tx1"/>
                </a:solidFill>
              </a:rPr>
              <a:t>îl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strigă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într</a:t>
            </a:r>
            <a:r>
              <a:rPr lang="en-US" sz="3200" b="1" dirty="0">
                <a:solidFill>
                  <a:schemeClr val="tx1"/>
                </a:solidFill>
              </a:rPr>
              <a:t>-un </a:t>
            </a:r>
            <a:r>
              <a:rPr lang="en-US" sz="3200" b="1" dirty="0" err="1">
                <a:solidFill>
                  <a:schemeClr val="tx1"/>
                </a:solidFill>
              </a:rPr>
              <a:t>anume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fel</a:t>
            </a:r>
            <a:r>
              <a:rPr lang="en-US" sz="3200" b="1" dirty="0">
                <a:solidFill>
                  <a:schemeClr val="tx1"/>
                </a:solidFill>
              </a:rPr>
              <a:t> (</a:t>
            </a:r>
            <a:r>
              <a:rPr lang="en-US" sz="3200" b="1" dirty="0" err="1">
                <a:solidFill>
                  <a:schemeClr val="tx1"/>
                </a:solidFill>
              </a:rPr>
              <a:t>făcând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referire</a:t>
            </a:r>
            <a:r>
              <a:rPr lang="en-US" sz="3200" b="1" dirty="0">
                <a:solidFill>
                  <a:schemeClr val="tx1"/>
                </a:solidFill>
              </a:rPr>
              <a:t> la </a:t>
            </a:r>
            <a:r>
              <a:rPr lang="en-US" sz="3200" b="1" dirty="0" err="1">
                <a:solidFill>
                  <a:schemeClr val="tx1"/>
                </a:solidFill>
              </a:rPr>
              <a:t>aspectul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fizic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probleme</a:t>
            </a:r>
            <a:r>
              <a:rPr lang="en-US" sz="3200" b="1" dirty="0">
                <a:solidFill>
                  <a:schemeClr val="tx1"/>
                </a:solidFill>
              </a:rPr>
              <a:t> de </a:t>
            </a:r>
            <a:r>
              <a:rPr lang="en-US" sz="3200" b="1" dirty="0" err="1">
                <a:solidFill>
                  <a:schemeClr val="tx1"/>
                </a:solidFill>
              </a:rPr>
              <a:t>ordin</a:t>
            </a:r>
            <a:r>
              <a:rPr lang="en-US" sz="3200" b="1" dirty="0">
                <a:solidFill>
                  <a:schemeClr val="tx1"/>
                </a:solidFill>
              </a:rPr>
              <a:t> medical/ familial). </a:t>
            </a:r>
            <a:r>
              <a:rPr lang="en-US" sz="3200" b="1" dirty="0" err="1" smtClean="0">
                <a:solidFill>
                  <a:schemeClr val="tx1"/>
                </a:solidFill>
              </a:rPr>
              <a:t>Uneori</a:t>
            </a:r>
            <a:r>
              <a:rPr lang="en-US" sz="3200" b="1" dirty="0" smtClean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aceste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tachinări</a:t>
            </a:r>
            <a:r>
              <a:rPr lang="en-US" sz="3200" b="1" dirty="0">
                <a:solidFill>
                  <a:schemeClr val="tx1"/>
                </a:solidFill>
              </a:rPr>
              <a:t> se </a:t>
            </a:r>
            <a:r>
              <a:rPr lang="en-US" sz="3200" b="1" dirty="0" err="1">
                <a:solidFill>
                  <a:schemeClr val="tx1"/>
                </a:solidFill>
              </a:rPr>
              <a:t>transformă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în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îmbrânceli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chiar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în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unele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cazuri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în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atacuri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fizice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95401" y="757542"/>
            <a:ext cx="9601196" cy="638121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Formele</a:t>
            </a:r>
            <a:r>
              <a:rPr lang="en-US" b="1" dirty="0" smtClean="0"/>
              <a:t> </a:t>
            </a:r>
            <a:r>
              <a:rPr lang="en-US" b="1" dirty="0" err="1" smtClean="0"/>
              <a:t>bullyingului</a:t>
            </a:r>
            <a:endParaRPr lang="en-US" b="1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20" y="1395663"/>
            <a:ext cx="4454358" cy="4849682"/>
          </a:xfrm>
        </p:spPr>
      </p:pic>
      <p:sp>
        <p:nvSpPr>
          <p:cNvPr id="7" name="Explicație în oval 6"/>
          <p:cNvSpPr/>
          <p:nvPr/>
        </p:nvSpPr>
        <p:spPr>
          <a:xfrm>
            <a:off x="7812505" y="1031849"/>
            <a:ext cx="3336758" cy="1859103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icație în oval 7"/>
          <p:cNvSpPr/>
          <p:nvPr/>
        </p:nvSpPr>
        <p:spPr>
          <a:xfrm>
            <a:off x="7812505" y="3339460"/>
            <a:ext cx="3449052" cy="2615027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icație în oval 9"/>
          <p:cNvSpPr/>
          <p:nvPr/>
        </p:nvSpPr>
        <p:spPr>
          <a:xfrm flipH="1">
            <a:off x="998953" y="991854"/>
            <a:ext cx="3400928" cy="2261937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icație în oval 10"/>
          <p:cNvSpPr/>
          <p:nvPr/>
        </p:nvSpPr>
        <p:spPr>
          <a:xfrm flipH="1">
            <a:off x="1010650" y="3716614"/>
            <a:ext cx="3129549" cy="2237873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tăText 11"/>
          <p:cNvSpPr txBox="1"/>
          <p:nvPr/>
        </p:nvSpPr>
        <p:spPr>
          <a:xfrm>
            <a:off x="1530014" y="1117432"/>
            <a:ext cx="2496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Social: </a:t>
            </a:r>
            <a:r>
              <a:rPr lang="en-US" b="1" dirty="0" err="1" smtClean="0"/>
              <a:t>minciuna</a:t>
            </a:r>
            <a:r>
              <a:rPr lang="en-US" b="1" dirty="0" smtClean="0"/>
              <a:t>, </a:t>
            </a:r>
            <a:r>
              <a:rPr lang="en-US" b="1" dirty="0" smtClean="0"/>
              <a:t>r</a:t>
            </a:r>
            <a:r>
              <a:rPr lang="ro-RO" b="1" dirty="0" smtClean="0"/>
              <a:t>ă</a:t>
            </a:r>
            <a:r>
              <a:rPr lang="en-US" b="1" dirty="0" err="1" smtClean="0"/>
              <a:t>sp</a:t>
            </a:r>
            <a:r>
              <a:rPr lang="ro-RO" b="1" dirty="0" smtClean="0"/>
              <a:t>â</a:t>
            </a:r>
            <a:r>
              <a:rPr lang="en-US" b="1" dirty="0" err="1" smtClean="0"/>
              <a:t>ndire</a:t>
            </a:r>
            <a:r>
              <a:rPr lang="en-US" b="1" dirty="0" smtClean="0"/>
              <a:t> </a:t>
            </a:r>
            <a:r>
              <a:rPr lang="en-US" b="1" dirty="0" smtClean="0"/>
              <a:t>de </a:t>
            </a:r>
            <a:r>
              <a:rPr lang="en-US" b="1" dirty="0" err="1" smtClean="0"/>
              <a:t>zvonuri</a:t>
            </a:r>
            <a:r>
              <a:rPr lang="en-US" b="1" dirty="0" smtClean="0"/>
              <a:t> negative, </a:t>
            </a:r>
            <a:r>
              <a:rPr lang="en-US" b="1" dirty="0" err="1" smtClean="0"/>
              <a:t>realizarea</a:t>
            </a:r>
            <a:r>
              <a:rPr lang="en-US" b="1" dirty="0" smtClean="0"/>
              <a:t> </a:t>
            </a:r>
            <a:r>
              <a:rPr lang="en-US" b="1" dirty="0" err="1" smtClean="0"/>
              <a:t>unor</a:t>
            </a:r>
            <a:r>
              <a:rPr lang="en-US" b="1" dirty="0" smtClean="0"/>
              <a:t> </a:t>
            </a:r>
            <a:r>
              <a:rPr lang="en-US" b="1" dirty="0" err="1" smtClean="0"/>
              <a:t>farse</a:t>
            </a:r>
            <a:r>
              <a:rPr lang="en-US" b="1" dirty="0" smtClean="0"/>
              <a:t> cu </a:t>
            </a:r>
            <a:r>
              <a:rPr lang="en-US" b="1" dirty="0" err="1" smtClean="0"/>
              <a:t>scopul</a:t>
            </a:r>
            <a:r>
              <a:rPr lang="en-US" b="1" dirty="0" smtClean="0"/>
              <a:t> de a </a:t>
            </a:r>
            <a:r>
              <a:rPr lang="en-US" b="1" dirty="0" err="1" smtClean="0"/>
              <a:t>umili</a:t>
            </a:r>
            <a:r>
              <a:rPr lang="en-US" b="1" dirty="0" smtClean="0"/>
              <a:t>, </a:t>
            </a:r>
            <a:r>
              <a:rPr lang="ro-RO" b="1" dirty="0" err="1"/>
              <a:t>î</a:t>
            </a:r>
            <a:r>
              <a:rPr lang="en-US" b="1" dirty="0" err="1" smtClean="0"/>
              <a:t>ncurajarea</a:t>
            </a:r>
            <a:r>
              <a:rPr lang="en-US" b="1" dirty="0" smtClean="0"/>
              <a:t> </a:t>
            </a:r>
            <a:r>
              <a:rPr lang="en-US" b="1" dirty="0" err="1" smtClean="0"/>
              <a:t>excluderii</a:t>
            </a:r>
            <a:r>
              <a:rPr lang="en-US" b="1" dirty="0" smtClean="0"/>
              <a:t> </a:t>
            </a:r>
            <a:r>
              <a:rPr lang="en-US" b="1" dirty="0" err="1" smtClean="0"/>
              <a:t>sociale</a:t>
            </a:r>
            <a:r>
              <a:rPr lang="en-US" b="1" dirty="0" smtClean="0"/>
              <a:t>, </a:t>
            </a:r>
            <a:r>
              <a:rPr lang="en-US" b="1" dirty="0" smtClean="0"/>
              <a:t>b</a:t>
            </a:r>
            <a:r>
              <a:rPr lang="ro-RO" b="1" dirty="0" smtClean="0"/>
              <a:t>â</a:t>
            </a:r>
            <a:r>
              <a:rPr lang="en-US" b="1" dirty="0" err="1" smtClean="0"/>
              <a:t>rfa</a:t>
            </a:r>
            <a:endParaRPr lang="en-US" b="1" dirty="0"/>
          </a:p>
        </p:txBody>
      </p:sp>
      <p:sp>
        <p:nvSpPr>
          <p:cNvPr id="13" name="CasetăText 12"/>
          <p:cNvSpPr txBox="1"/>
          <p:nvPr/>
        </p:nvSpPr>
        <p:spPr>
          <a:xfrm>
            <a:off x="1295401" y="4042611"/>
            <a:ext cx="2844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Fizic</a:t>
            </a:r>
            <a:r>
              <a:rPr lang="en-US" b="1" dirty="0" smtClean="0"/>
              <a:t>: </a:t>
            </a:r>
            <a:r>
              <a:rPr lang="en-US" b="1" dirty="0" err="1" smtClean="0"/>
              <a:t>lovire</a:t>
            </a:r>
            <a:r>
              <a:rPr lang="en-US" b="1" dirty="0" smtClean="0"/>
              <a:t>, pus </a:t>
            </a:r>
            <a:r>
              <a:rPr lang="en-US" b="1" dirty="0" err="1" smtClean="0"/>
              <a:t>piedic</a:t>
            </a:r>
            <a:r>
              <a:rPr lang="ro-RO" b="1" dirty="0" smtClean="0"/>
              <a:t>ă</a:t>
            </a:r>
            <a:r>
              <a:rPr lang="en-US" b="1" dirty="0" smtClean="0"/>
              <a:t>, </a:t>
            </a:r>
            <a:r>
              <a:rPr lang="ro-RO" b="1" dirty="0"/>
              <a:t>î</a:t>
            </a:r>
            <a:r>
              <a:rPr lang="en-US" b="1" dirty="0" err="1" smtClean="0"/>
              <a:t>mbr</a:t>
            </a:r>
            <a:r>
              <a:rPr lang="ro-RO" b="1" dirty="0" smtClean="0"/>
              <a:t>â</a:t>
            </a:r>
            <a:r>
              <a:rPr lang="en-US" b="1" dirty="0" err="1" smtClean="0"/>
              <a:t>ncire</a:t>
            </a:r>
            <a:r>
              <a:rPr lang="en-US" b="1" dirty="0" smtClean="0"/>
              <a:t>, </a:t>
            </a:r>
            <a:r>
              <a:rPr lang="en-US" b="1" dirty="0" err="1" smtClean="0"/>
              <a:t>plesnit</a:t>
            </a:r>
            <a:r>
              <a:rPr lang="en-US" b="1" dirty="0" smtClean="0"/>
              <a:t>, </a:t>
            </a:r>
            <a:r>
              <a:rPr lang="en-US" b="1" dirty="0" err="1" smtClean="0"/>
              <a:t>distrugerea</a:t>
            </a:r>
            <a:r>
              <a:rPr lang="en-US" b="1" dirty="0" smtClean="0"/>
              <a:t>/</a:t>
            </a:r>
            <a:r>
              <a:rPr lang="en-US" b="1" dirty="0" err="1" smtClean="0"/>
              <a:t>deposedarea</a:t>
            </a:r>
            <a:r>
              <a:rPr lang="en-US" b="1" dirty="0" smtClean="0"/>
              <a:t> de </a:t>
            </a:r>
            <a:r>
              <a:rPr lang="en-US" b="1" dirty="0" err="1" smtClean="0"/>
              <a:t>obiecte</a:t>
            </a:r>
            <a:r>
              <a:rPr lang="en-US" b="1" dirty="0" smtClean="0"/>
              <a:t> </a:t>
            </a:r>
            <a:r>
              <a:rPr lang="en-US" b="1" dirty="0" err="1" smtClean="0"/>
              <a:t>personale</a:t>
            </a:r>
            <a:endParaRPr lang="en-US" b="1" dirty="0"/>
          </a:p>
        </p:txBody>
      </p:sp>
      <p:sp>
        <p:nvSpPr>
          <p:cNvPr id="14" name="CasetăText 13"/>
          <p:cNvSpPr txBox="1"/>
          <p:nvPr/>
        </p:nvSpPr>
        <p:spPr>
          <a:xfrm>
            <a:off x="8541750" y="1222736"/>
            <a:ext cx="2354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Verbal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ro-RO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/>
              <a:t>poreclire</a:t>
            </a:r>
            <a:r>
              <a:rPr lang="en-US" b="1" dirty="0" smtClean="0"/>
              <a:t>, </a:t>
            </a:r>
            <a:r>
              <a:rPr lang="en-US" b="1" dirty="0" err="1" smtClean="0"/>
              <a:t>insultare</a:t>
            </a:r>
            <a:r>
              <a:rPr lang="en-US" b="1" dirty="0" smtClean="0"/>
              <a:t>, </a:t>
            </a:r>
            <a:r>
              <a:rPr lang="en-US" b="1" dirty="0" err="1" smtClean="0"/>
              <a:t>tachinare</a:t>
            </a:r>
            <a:r>
              <a:rPr lang="en-US" b="1" dirty="0" smtClean="0"/>
              <a:t>, </a:t>
            </a:r>
            <a:r>
              <a:rPr lang="en-US" b="1" dirty="0" err="1" smtClean="0"/>
              <a:t>umilire</a:t>
            </a:r>
            <a:r>
              <a:rPr lang="en-US" b="1" dirty="0" smtClean="0"/>
              <a:t>, </a:t>
            </a:r>
            <a:r>
              <a:rPr lang="en-US" b="1" dirty="0" err="1" smtClean="0"/>
              <a:t>intimidare</a:t>
            </a:r>
            <a:r>
              <a:rPr lang="en-US" b="1" dirty="0" smtClean="0"/>
              <a:t>, </a:t>
            </a:r>
            <a:r>
              <a:rPr lang="en-US" b="1" dirty="0" err="1" smtClean="0"/>
              <a:t>transmitere</a:t>
            </a:r>
            <a:r>
              <a:rPr lang="en-US" b="1" dirty="0" smtClean="0"/>
              <a:t> de </a:t>
            </a:r>
            <a:r>
              <a:rPr lang="en-US" b="1" dirty="0" err="1" smtClean="0"/>
              <a:t>mesaje</a:t>
            </a:r>
            <a:r>
              <a:rPr lang="en-US" b="1" dirty="0" smtClean="0"/>
              <a:t> cu </a:t>
            </a:r>
            <a:r>
              <a:rPr lang="en-US" b="1" dirty="0" smtClean="0"/>
              <a:t>con</a:t>
            </a:r>
            <a:r>
              <a:rPr lang="ro-RO" b="1" dirty="0" smtClean="0"/>
              <a:t>ț</a:t>
            </a:r>
            <a:r>
              <a:rPr lang="en-US" b="1" dirty="0" err="1" smtClean="0"/>
              <a:t>inut</a:t>
            </a:r>
            <a:r>
              <a:rPr lang="en-US" b="1" dirty="0" smtClean="0"/>
              <a:t> </a:t>
            </a:r>
            <a:r>
              <a:rPr lang="en-US" b="1" dirty="0" err="1" smtClean="0"/>
              <a:t>rasist</a:t>
            </a:r>
            <a:endParaRPr lang="en-US" b="1" dirty="0"/>
          </a:p>
        </p:txBody>
      </p:sp>
      <p:sp>
        <p:nvSpPr>
          <p:cNvPr id="15" name="CasetăText 14"/>
          <p:cNvSpPr txBox="1"/>
          <p:nvPr/>
        </p:nvSpPr>
        <p:spPr>
          <a:xfrm>
            <a:off x="8610600" y="3627112"/>
            <a:ext cx="25707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Cyberbullying</a:t>
            </a:r>
            <a:r>
              <a:rPr lang="en-US" dirty="0" smtClean="0"/>
              <a:t>:  </a:t>
            </a:r>
            <a:r>
              <a:rPr lang="ro-RO" dirty="0" smtClean="0"/>
              <a:t>e</a:t>
            </a:r>
            <a:r>
              <a:rPr lang="en-US" dirty="0" err="1" smtClean="0"/>
              <a:t>mailuri</a:t>
            </a:r>
            <a:r>
              <a:rPr lang="en-US" dirty="0" smtClean="0"/>
              <a:t>, </a:t>
            </a:r>
            <a:r>
              <a:rPr lang="en-US" dirty="0" smtClean="0"/>
              <a:t>post</a:t>
            </a:r>
            <a:r>
              <a:rPr lang="ro-RO" dirty="0" smtClean="0"/>
              <a:t>ă</a:t>
            </a:r>
            <a:r>
              <a:rPr lang="en-US" dirty="0" err="1" smtClean="0"/>
              <a:t>ri</a:t>
            </a:r>
            <a:r>
              <a:rPr lang="en-US" dirty="0" smtClean="0"/>
              <a:t>, </a:t>
            </a:r>
            <a:r>
              <a:rPr lang="en-US" dirty="0" err="1" smtClean="0"/>
              <a:t>mesaje</a:t>
            </a:r>
            <a:r>
              <a:rPr lang="ro-RO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imagini</a:t>
            </a:r>
            <a:r>
              <a:rPr lang="en-US" dirty="0" smtClean="0"/>
              <a:t>, </a:t>
            </a:r>
            <a:r>
              <a:rPr lang="en-US" dirty="0" err="1" smtClean="0"/>
              <a:t>filme</a:t>
            </a:r>
            <a:r>
              <a:rPr lang="en-US" dirty="0" smtClean="0"/>
              <a:t> cu </a:t>
            </a:r>
            <a:r>
              <a:rPr lang="en-US" dirty="0" smtClean="0"/>
              <a:t>con</a:t>
            </a:r>
            <a:r>
              <a:rPr lang="ro-RO" dirty="0" smtClean="0"/>
              <a:t>ț</a:t>
            </a:r>
            <a:r>
              <a:rPr lang="en-US" dirty="0" err="1" smtClean="0"/>
              <a:t>inut</a:t>
            </a:r>
            <a:r>
              <a:rPr lang="en-US" dirty="0" smtClean="0"/>
              <a:t> </a:t>
            </a:r>
            <a:r>
              <a:rPr lang="en-US" dirty="0" err="1" smtClean="0"/>
              <a:t>aluziv</a:t>
            </a:r>
            <a:r>
              <a:rPr lang="en-US" dirty="0" smtClean="0"/>
              <a:t>, </a:t>
            </a:r>
            <a:r>
              <a:rPr lang="en-US" dirty="0" err="1" smtClean="0"/>
              <a:t>jignitor</a:t>
            </a:r>
            <a:r>
              <a:rPr lang="en-US" dirty="0" smtClean="0"/>
              <a:t>, </a:t>
            </a:r>
            <a:r>
              <a:rPr lang="en-US" dirty="0" err="1" smtClean="0"/>
              <a:t>ofensator</a:t>
            </a:r>
            <a:r>
              <a:rPr lang="en-US" dirty="0" smtClean="0"/>
              <a:t>, </a:t>
            </a:r>
            <a:r>
              <a:rPr lang="en-US" dirty="0" err="1" smtClean="0"/>
              <a:t>excluderea</a:t>
            </a:r>
            <a:r>
              <a:rPr lang="en-US" dirty="0" smtClean="0"/>
              <a:t> </a:t>
            </a:r>
            <a:r>
              <a:rPr lang="en-US" dirty="0" err="1" smtClean="0"/>
              <a:t>deliberat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 smtClean="0"/>
              <a:t>copil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smtClean="0"/>
              <a:t>n spa</a:t>
            </a:r>
            <a:r>
              <a:rPr lang="ro-RO" dirty="0" smtClean="0"/>
              <a:t>ț</a:t>
            </a:r>
            <a:r>
              <a:rPr lang="en-US" dirty="0" err="1" smtClean="0"/>
              <a:t>i</a:t>
            </a:r>
            <a:r>
              <a:rPr lang="ro-RO" dirty="0" smtClean="0"/>
              <a:t>u</a:t>
            </a:r>
            <a:r>
              <a:rPr lang="en-US" dirty="0" smtClean="0"/>
              <a:t>l </a:t>
            </a:r>
            <a:r>
              <a:rPr lang="en-US" dirty="0" smtClean="0"/>
              <a:t>online, </a:t>
            </a:r>
            <a:r>
              <a:rPr lang="en-US" dirty="0" err="1" smtClean="0"/>
              <a:t>spargerea</a:t>
            </a:r>
            <a:r>
              <a:rPr lang="en-US" dirty="0" smtClean="0"/>
              <a:t> de </a:t>
            </a:r>
            <a:r>
              <a:rPr lang="en-US" dirty="0" err="1" smtClean="0"/>
              <a:t>conturi</a:t>
            </a:r>
            <a:r>
              <a:rPr lang="en-US" dirty="0" smtClean="0"/>
              <a:t> </a:t>
            </a:r>
            <a:r>
              <a:rPr lang="en-US" dirty="0" err="1" smtClean="0"/>
              <a:t>personale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8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95402" y="721896"/>
            <a:ext cx="9601196" cy="898358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 CE </a:t>
            </a:r>
            <a:r>
              <a:rPr lang="ro-RO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ajung elevii să agreseze?</a:t>
            </a:r>
            <a:endParaRPr lang="en-US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73768" y="1620253"/>
            <a:ext cx="10812379" cy="4652209"/>
          </a:xfrm>
        </p:spPr>
        <p:txBody>
          <a:bodyPr>
            <a:normAutofit lnSpcReduction="1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Cei mai </a:t>
            </a:r>
            <a:r>
              <a:rPr lang="it-IT" b="1" dirty="0" smtClean="0">
                <a:solidFill>
                  <a:srgbClr val="FF0000"/>
                </a:solidFill>
              </a:rPr>
              <a:t>importan</a:t>
            </a:r>
            <a:r>
              <a:rPr lang="ro-RO" dirty="0">
                <a:solidFill>
                  <a:srgbClr val="FF0000"/>
                </a:solidFill>
              </a:rPr>
              <a:t>ț</a:t>
            </a:r>
            <a:r>
              <a:rPr lang="it-IT" b="1" dirty="0" smtClean="0">
                <a:solidFill>
                  <a:srgbClr val="FF0000"/>
                </a:solidFill>
              </a:rPr>
              <a:t>i </a:t>
            </a:r>
            <a:r>
              <a:rPr lang="it-IT" b="1" dirty="0">
                <a:solidFill>
                  <a:srgbClr val="FF0000"/>
                </a:solidFill>
              </a:rPr>
              <a:t>factori de </a:t>
            </a:r>
            <a:r>
              <a:rPr lang="it-IT" b="1" dirty="0" smtClean="0">
                <a:solidFill>
                  <a:srgbClr val="FF0000"/>
                </a:solidFill>
              </a:rPr>
              <a:t>natur</a:t>
            </a:r>
            <a:r>
              <a:rPr lang="ro-RO" dirty="0">
                <a:solidFill>
                  <a:srgbClr val="FF0000"/>
                </a:solidFill>
              </a:rPr>
              <a:t>ă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familial</a:t>
            </a:r>
            <a:r>
              <a:rPr lang="ro-RO" dirty="0" smtClean="0">
                <a:solidFill>
                  <a:srgbClr val="FF0000"/>
                </a:solidFill>
              </a:rPr>
              <a:t>ă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generatori ai</a:t>
            </a:r>
            <a:r>
              <a:rPr lang="ro-RO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violen</a:t>
            </a:r>
            <a:r>
              <a:rPr lang="ro-RO" dirty="0" err="1">
                <a:solidFill>
                  <a:srgbClr val="FF0000"/>
                </a:solidFill>
              </a:rPr>
              <a:t>ț</a:t>
            </a:r>
            <a:r>
              <a:rPr lang="en-US" b="1" dirty="0" err="1" smtClean="0">
                <a:solidFill>
                  <a:srgbClr val="FF0000"/>
                </a:solidFill>
              </a:rPr>
              <a:t>ei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elevului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sunt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 </a:t>
            </a:r>
            <a:r>
              <a:rPr lang="en-US" b="1" dirty="0" err="1">
                <a:solidFill>
                  <a:schemeClr val="tx1"/>
                </a:solidFill>
              </a:rPr>
              <a:t>Climatul</a:t>
            </a:r>
            <a:r>
              <a:rPr lang="en-US" b="1" dirty="0">
                <a:solidFill>
                  <a:schemeClr val="tx1"/>
                </a:solidFill>
              </a:rPr>
              <a:t> socio-</a:t>
            </a:r>
            <a:r>
              <a:rPr lang="en-US" b="1" dirty="0" err="1">
                <a:solidFill>
                  <a:schemeClr val="tx1"/>
                </a:solidFill>
              </a:rPr>
              <a:t>afectiv</a:t>
            </a:r>
            <a:r>
              <a:rPr lang="en-US" b="1" dirty="0">
                <a:solidFill>
                  <a:schemeClr val="tx1"/>
                </a:solidFill>
              </a:rPr>
              <a:t> din </a:t>
            </a:r>
            <a:r>
              <a:rPr lang="en-US" b="1" dirty="0" err="1">
                <a:solidFill>
                  <a:schemeClr val="tx1"/>
                </a:solidFill>
              </a:rPr>
              <a:t>familie</a:t>
            </a:r>
            <a:r>
              <a:rPr lang="ro-RO" b="1" dirty="0">
                <a:solidFill>
                  <a:schemeClr val="tx1"/>
                </a:solidFill>
              </a:rPr>
              <a:t> </a:t>
            </a:r>
            <a:r>
              <a:rPr lang="ro-RO" b="1" dirty="0" smtClean="0">
                <a:solidFill>
                  <a:schemeClr val="tx1"/>
                </a:solidFill>
              </a:rPr>
              <a:t>= </a:t>
            </a:r>
            <a:r>
              <a:rPr lang="en-US" dirty="0" err="1" smtClean="0">
                <a:solidFill>
                  <a:schemeClr val="tx1"/>
                </a:solidFill>
              </a:rPr>
              <a:t>este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definit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rela</a:t>
            </a:r>
            <a:r>
              <a:rPr lang="ro-RO" dirty="0" smtClean="0">
                <a:solidFill>
                  <a:schemeClr val="tx1"/>
                </a:solidFill>
              </a:rPr>
              <a:t>ț</a:t>
            </a:r>
            <a:r>
              <a:rPr lang="en-US" dirty="0" err="1" smtClean="0">
                <a:solidFill>
                  <a:schemeClr val="tx1"/>
                </a:solidFill>
              </a:rPr>
              <a:t>iile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între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ro-RO" dirty="0" smtClean="0">
                <a:solidFill>
                  <a:schemeClr val="tx1"/>
                </a:solidFill>
              </a:rPr>
              <a:t>ă</a:t>
            </a:r>
            <a:r>
              <a:rPr lang="en-US" dirty="0" err="1" smtClean="0">
                <a:solidFill>
                  <a:schemeClr val="tx1"/>
                </a:solidFill>
              </a:rPr>
              <a:t>rin</a:t>
            </a:r>
            <a:r>
              <a:rPr lang="ro-RO" dirty="0" smtClean="0">
                <a:solidFill>
                  <a:schemeClr val="tx1"/>
                </a:solidFill>
              </a:rPr>
              <a:t>ț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atitudine</a:t>
            </a:r>
            <a:r>
              <a:rPr lang="ro-RO" dirty="0" smtClean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ro-RO" dirty="0" smtClean="0">
                <a:solidFill>
                  <a:schemeClr val="tx1"/>
                </a:solidFill>
              </a:rPr>
              <a:t>ă</a:t>
            </a:r>
            <a:r>
              <a:rPr lang="en-US" dirty="0" err="1" smtClean="0">
                <a:solidFill>
                  <a:schemeClr val="tx1"/>
                </a:solidFill>
              </a:rPr>
              <a:t>rin</a:t>
            </a:r>
            <a:r>
              <a:rPr lang="ro-RO" dirty="0" smtClean="0">
                <a:solidFill>
                  <a:schemeClr val="tx1"/>
                </a:solidFill>
              </a:rPr>
              <a:t>ț</a:t>
            </a:r>
            <a:r>
              <a:rPr lang="en-US" dirty="0" err="1" smtClean="0">
                <a:solidFill>
                  <a:schemeClr val="tx1"/>
                </a:solidFill>
              </a:rPr>
              <a:t>ilor</a:t>
            </a:r>
            <a:r>
              <a:rPr lang="en-US" dirty="0" smtClean="0">
                <a:solidFill>
                  <a:schemeClr val="tx1"/>
                </a:solidFill>
              </a:rPr>
              <a:t> fa</a:t>
            </a:r>
            <a:r>
              <a:rPr lang="ro-RO" dirty="0" smtClean="0">
                <a:solidFill>
                  <a:schemeClr val="tx1"/>
                </a:solidFill>
              </a:rPr>
              <a:t>ță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copil</a:t>
            </a:r>
            <a:r>
              <a:rPr lang="en-US" dirty="0">
                <a:solidFill>
                  <a:schemeClr val="tx1"/>
                </a:solidFill>
              </a:rPr>
              <a:t> versus </a:t>
            </a:r>
            <a:r>
              <a:rPr lang="en-US" dirty="0" err="1">
                <a:solidFill>
                  <a:schemeClr val="tx1"/>
                </a:solidFill>
              </a:rPr>
              <a:t>atitudinea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copilului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fa</a:t>
            </a:r>
            <a:r>
              <a:rPr lang="ro-RO" dirty="0" smtClean="0">
                <a:solidFill>
                  <a:schemeClr val="tx1"/>
                </a:solidFill>
              </a:rPr>
              <a:t>ță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</a:t>
            </a:r>
            <a:r>
              <a:rPr lang="ro-RO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familie</a:t>
            </a:r>
            <a:r>
              <a:rPr lang="ro-RO" dirty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Tipul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familiei</a:t>
            </a:r>
            <a:r>
              <a:rPr lang="ro-RO" b="1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it-IT" dirty="0" smtClean="0">
                <a:solidFill>
                  <a:schemeClr val="tx1"/>
                </a:solidFill>
              </a:rPr>
              <a:t>organizat</a:t>
            </a:r>
            <a:r>
              <a:rPr lang="ro-RO" dirty="0" smtClean="0">
                <a:solidFill>
                  <a:schemeClr val="tx1"/>
                </a:solidFill>
              </a:rPr>
              <a:t>ă/</a:t>
            </a:r>
            <a:r>
              <a:rPr lang="it-IT" dirty="0" smtClean="0">
                <a:solidFill>
                  <a:schemeClr val="tx1"/>
                </a:solidFill>
              </a:rPr>
              <a:t>dezorganizat</a:t>
            </a:r>
            <a:r>
              <a:rPr lang="ro-RO" dirty="0" smtClean="0">
                <a:solidFill>
                  <a:schemeClr val="tx1"/>
                </a:solidFill>
              </a:rPr>
              <a:t>ă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prin </a:t>
            </a:r>
            <a:r>
              <a:rPr lang="it-IT" dirty="0" smtClean="0">
                <a:solidFill>
                  <a:schemeClr val="tx1"/>
                </a:solidFill>
              </a:rPr>
              <a:t>divor</a:t>
            </a:r>
            <a:r>
              <a:rPr lang="ro-RO" dirty="0" smtClean="0">
                <a:solidFill>
                  <a:schemeClr val="tx1"/>
                </a:solidFill>
              </a:rPr>
              <a:t>ț</a:t>
            </a:r>
            <a:r>
              <a:rPr lang="it-IT" dirty="0" smtClean="0">
                <a:solidFill>
                  <a:schemeClr val="tx1"/>
                </a:solidFill>
              </a:rPr>
              <a:t>, desp</a:t>
            </a:r>
            <a:r>
              <a:rPr lang="ro-RO" dirty="0" smtClean="0">
                <a:solidFill>
                  <a:schemeClr val="tx1"/>
                </a:solidFill>
              </a:rPr>
              <a:t>ă</a:t>
            </a:r>
            <a:r>
              <a:rPr lang="it-IT" dirty="0" smtClean="0">
                <a:solidFill>
                  <a:schemeClr val="tx1"/>
                </a:solidFill>
              </a:rPr>
              <a:t>r</a:t>
            </a:r>
            <a:r>
              <a:rPr lang="ro-RO" dirty="0" smtClean="0">
                <a:solidFill>
                  <a:schemeClr val="tx1"/>
                </a:solidFill>
              </a:rPr>
              <a:t>ț</a:t>
            </a:r>
            <a:r>
              <a:rPr lang="it-IT" dirty="0" smtClean="0">
                <a:solidFill>
                  <a:schemeClr val="tx1"/>
                </a:solidFill>
              </a:rPr>
              <a:t>ire </a:t>
            </a:r>
            <a:r>
              <a:rPr lang="it-IT" dirty="0" smtClean="0">
                <a:solidFill>
                  <a:schemeClr val="tx1"/>
                </a:solidFill>
              </a:rPr>
              <a:t>sau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deces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reorganizat</a:t>
            </a:r>
            <a:r>
              <a:rPr lang="ro-RO" dirty="0" smtClean="0">
                <a:solidFill>
                  <a:schemeClr val="tx1"/>
                </a:solidFill>
              </a:rPr>
              <a:t>ă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Condi</a:t>
            </a:r>
            <a:r>
              <a:rPr lang="ro-RO" b="1" dirty="0" smtClean="0">
                <a:solidFill>
                  <a:schemeClr val="tx1"/>
                </a:solidFill>
              </a:rPr>
              <a:t>ț</a:t>
            </a:r>
            <a:r>
              <a:rPr lang="en-US" b="1" dirty="0" err="1" smtClean="0">
                <a:solidFill>
                  <a:schemeClr val="tx1"/>
                </a:solidFill>
              </a:rPr>
              <a:t>iile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economice</a:t>
            </a:r>
            <a:r>
              <a:rPr lang="en-US" b="1" dirty="0">
                <a:solidFill>
                  <a:schemeClr val="tx1"/>
                </a:solidFill>
              </a:rPr>
              <a:t> ale </a:t>
            </a:r>
            <a:r>
              <a:rPr lang="en-US" b="1" dirty="0" err="1" smtClean="0">
                <a:solidFill>
                  <a:schemeClr val="tx1"/>
                </a:solidFill>
              </a:rPr>
              <a:t>familiei</a:t>
            </a:r>
            <a:r>
              <a:rPr lang="ro-RO" b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constituie</a:t>
            </a:r>
            <a:r>
              <a:rPr lang="en-US" dirty="0">
                <a:solidFill>
                  <a:schemeClr val="tx1"/>
                </a:solidFill>
              </a:rPr>
              <a:t>, de </a:t>
            </a:r>
            <a:r>
              <a:rPr lang="en-US" dirty="0" err="1">
                <a:solidFill>
                  <a:schemeClr val="tx1"/>
                </a:solidFill>
              </a:rPr>
              <a:t>asemenea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unul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dintre</a:t>
            </a:r>
            <a:r>
              <a:rPr lang="ro-RO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factorii care </a:t>
            </a:r>
            <a:r>
              <a:rPr lang="it-IT" dirty="0" smtClean="0">
                <a:solidFill>
                  <a:schemeClr val="tx1"/>
                </a:solidFill>
              </a:rPr>
              <a:t>po</a:t>
            </a:r>
            <a:r>
              <a:rPr lang="ro-RO" dirty="0" smtClean="0">
                <a:solidFill>
                  <a:schemeClr val="tx1"/>
                </a:solidFill>
              </a:rPr>
              <a:t>a</a:t>
            </a:r>
            <a:r>
              <a:rPr lang="it-IT" dirty="0" smtClean="0">
                <a:solidFill>
                  <a:schemeClr val="tx1"/>
                </a:solidFill>
              </a:rPr>
              <a:t>t</a:t>
            </a:r>
            <a:r>
              <a:rPr lang="ro-RO" dirty="0" smtClean="0">
                <a:solidFill>
                  <a:schemeClr val="tx1"/>
                </a:solidFill>
              </a:rPr>
              <a:t>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genera fenomene de </a:t>
            </a:r>
            <a:r>
              <a:rPr lang="it-IT" dirty="0" smtClean="0">
                <a:solidFill>
                  <a:schemeClr val="tx1"/>
                </a:solidFill>
              </a:rPr>
              <a:t>violen</a:t>
            </a:r>
            <a:r>
              <a:rPr lang="ro-RO" dirty="0" smtClean="0">
                <a:solidFill>
                  <a:schemeClr val="tx1"/>
                </a:solidFill>
              </a:rPr>
              <a:t>ță</a:t>
            </a:r>
            <a:r>
              <a:rPr lang="it-IT" dirty="0" smtClean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Dimensiunea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 err="1">
                <a:solidFill>
                  <a:schemeClr val="tx1"/>
                </a:solidFill>
              </a:rPr>
              <a:t>talia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familiei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r>
              <a:rPr lang="es-ES" b="1" dirty="0">
                <a:solidFill>
                  <a:schemeClr val="tx1"/>
                </a:solidFill>
              </a:rPr>
              <a:t> Nivelul de </a:t>
            </a:r>
            <a:r>
              <a:rPr lang="es-ES" b="1" dirty="0" smtClean="0">
                <a:solidFill>
                  <a:schemeClr val="tx1"/>
                </a:solidFill>
              </a:rPr>
              <a:t>educa</a:t>
            </a:r>
            <a:r>
              <a:rPr lang="ro-RO" b="1" dirty="0" smtClean="0">
                <a:solidFill>
                  <a:schemeClr val="tx1"/>
                </a:solidFill>
              </a:rPr>
              <a:t>ț</a:t>
            </a:r>
            <a:r>
              <a:rPr lang="es-ES" b="1" dirty="0" err="1" smtClean="0">
                <a:solidFill>
                  <a:schemeClr val="tx1"/>
                </a:solidFill>
              </a:rPr>
              <a:t>ie</a:t>
            </a:r>
            <a:r>
              <a:rPr lang="es-ES" b="1" dirty="0" smtClean="0">
                <a:solidFill>
                  <a:schemeClr val="tx1"/>
                </a:solidFill>
              </a:rPr>
              <a:t> a </a:t>
            </a:r>
            <a:r>
              <a:rPr lang="es-ES" b="1" dirty="0" smtClean="0">
                <a:solidFill>
                  <a:schemeClr val="tx1"/>
                </a:solidFill>
              </a:rPr>
              <a:t>p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s-ES" b="1" dirty="0" smtClean="0">
                <a:solidFill>
                  <a:schemeClr val="tx1"/>
                </a:solidFill>
              </a:rPr>
              <a:t>rin</a:t>
            </a:r>
            <a:r>
              <a:rPr lang="ro-RO" b="1" dirty="0" smtClean="0">
                <a:solidFill>
                  <a:schemeClr val="tx1"/>
                </a:solidFill>
              </a:rPr>
              <a:t>ț</a:t>
            </a:r>
            <a:r>
              <a:rPr lang="es-ES" b="1" dirty="0" err="1" smtClean="0">
                <a:solidFill>
                  <a:schemeClr val="tx1"/>
                </a:solidFill>
              </a:rPr>
              <a:t>ilor</a:t>
            </a:r>
            <a:r>
              <a:rPr lang="ro-RO" b="1" dirty="0" smtClean="0">
                <a:solidFill>
                  <a:schemeClr val="tx1"/>
                </a:solidFill>
              </a:rPr>
              <a:t>; timpul de calitate petrecut de </a:t>
            </a:r>
            <a:r>
              <a:rPr lang="ro-RO" b="1" dirty="0" smtClean="0">
                <a:solidFill>
                  <a:schemeClr val="tx1"/>
                </a:solidFill>
              </a:rPr>
              <a:t>părinți </a:t>
            </a:r>
            <a:r>
              <a:rPr lang="ro-RO" b="1" dirty="0" smtClean="0">
                <a:solidFill>
                  <a:schemeClr val="tx1"/>
                </a:solidFill>
              </a:rPr>
              <a:t>cu copilul, acordarea de </a:t>
            </a:r>
            <a:r>
              <a:rPr lang="ro-RO" b="1" dirty="0" smtClean="0">
                <a:solidFill>
                  <a:schemeClr val="tx1"/>
                </a:solidFill>
              </a:rPr>
              <a:t>atenție </a:t>
            </a:r>
            <a:r>
              <a:rPr lang="ro-RO" b="1" dirty="0" smtClean="0">
                <a:solidFill>
                  <a:schemeClr val="tx1"/>
                </a:solidFill>
              </a:rPr>
              <a:t>la nevoile </a:t>
            </a:r>
            <a:r>
              <a:rPr lang="ro-RO" b="1" dirty="0" smtClean="0">
                <a:solidFill>
                  <a:schemeClr val="tx1"/>
                </a:solidFill>
              </a:rPr>
              <a:t>copilului</a:t>
            </a:r>
            <a:endParaRPr lang="ro-RO" b="1" dirty="0" smtClean="0">
              <a:solidFill>
                <a:schemeClr val="tx1"/>
              </a:solidFill>
            </a:endParaRPr>
          </a:p>
          <a:p>
            <a:r>
              <a:rPr lang="ro-RO" b="1" dirty="0">
                <a:solidFill>
                  <a:schemeClr val="tx1"/>
                </a:solidFill>
              </a:rPr>
              <a:t>L</a:t>
            </a:r>
            <a:r>
              <a:rPr lang="ro-RO" b="1" dirty="0" smtClean="0">
                <a:solidFill>
                  <a:schemeClr val="tx1"/>
                </a:solidFill>
              </a:rPr>
              <a:t>imitele </a:t>
            </a:r>
            <a:r>
              <a:rPr lang="ro-RO" b="1" dirty="0" smtClean="0">
                <a:solidFill>
                  <a:schemeClr val="tx1"/>
                </a:solidFill>
              </a:rPr>
              <a:t>impuse de </a:t>
            </a:r>
            <a:r>
              <a:rPr lang="ro-RO" b="1" dirty="0" smtClean="0">
                <a:solidFill>
                  <a:schemeClr val="tx1"/>
                </a:solidFill>
              </a:rPr>
              <a:t>către părinți </a:t>
            </a:r>
            <a:r>
              <a:rPr lang="ro-RO" b="1" dirty="0" smtClean="0">
                <a:solidFill>
                  <a:schemeClr val="tx1"/>
                </a:solidFill>
              </a:rPr>
              <a:t>la timpul potrivit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3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95401" y="693375"/>
            <a:ext cx="9601196" cy="589994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Efecte ale </a:t>
            </a:r>
            <a:r>
              <a:rPr lang="ro-RO" dirty="0" err="1" smtClean="0"/>
              <a:t>Bullyingului</a:t>
            </a:r>
            <a:endParaRPr lang="en-US" dirty="0"/>
          </a:p>
        </p:txBody>
      </p:sp>
      <p:sp>
        <p:nvSpPr>
          <p:cNvPr id="5" name="CasetăText 4"/>
          <p:cNvSpPr txBox="1"/>
          <p:nvPr/>
        </p:nvSpPr>
        <p:spPr>
          <a:xfrm>
            <a:off x="1556085" y="1530397"/>
            <a:ext cx="2903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 smtClean="0">
                <a:solidFill>
                  <a:srgbClr val="0070C0"/>
                </a:solidFill>
              </a:rPr>
              <a:t>AGRESORII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 6"/>
          <p:cNvGraphicFramePr/>
          <p:nvPr>
            <p:extLst>
              <p:ext uri="{D42A27DB-BD31-4B8C-83A1-F6EECF244321}">
                <p14:modId xmlns:p14="http://schemas.microsoft.com/office/powerpoint/2010/main" val="3231688943"/>
              </p:ext>
            </p:extLst>
          </p:nvPr>
        </p:nvGraphicFramePr>
        <p:xfrm>
          <a:off x="653717" y="2362201"/>
          <a:ext cx="4864766" cy="3942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chemă logică: Proces 6"/>
          <p:cNvSpPr/>
          <p:nvPr/>
        </p:nvSpPr>
        <p:spPr>
          <a:xfrm>
            <a:off x="5518483" y="2474495"/>
            <a:ext cx="417095" cy="383005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tăText 8"/>
          <p:cNvSpPr txBox="1"/>
          <p:nvPr/>
        </p:nvSpPr>
        <p:spPr>
          <a:xfrm>
            <a:off x="6906124" y="1530397"/>
            <a:ext cx="311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solidFill>
                  <a:srgbClr val="0070C0"/>
                </a:solidFill>
              </a:rPr>
              <a:t>VICTIMELE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508790"/>
              </p:ext>
            </p:extLst>
          </p:nvPr>
        </p:nvGraphicFramePr>
        <p:xfrm>
          <a:off x="6095999" y="1836821"/>
          <a:ext cx="457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8484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95401" y="641684"/>
            <a:ext cx="9601196" cy="745957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Concluzie???</a:t>
            </a:r>
            <a:endParaRPr lang="en-US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72885" y="1096017"/>
            <a:ext cx="10646228" cy="4817216"/>
          </a:xfrm>
        </p:spPr>
        <p:txBody>
          <a:bodyPr>
            <a:normAutofit fontScale="77500" lnSpcReduction="20000"/>
          </a:bodyPr>
          <a:lstStyle/>
          <a:p>
            <a:endParaRPr lang="ro-RO" sz="3000" b="1" dirty="0" smtClean="0"/>
          </a:p>
          <a:p>
            <a:r>
              <a:rPr lang="ro-RO" sz="3800" b="1" dirty="0" smtClean="0"/>
              <a:t>Cel care </a:t>
            </a:r>
            <a:r>
              <a:rPr lang="ro-RO" sz="3800" b="1" dirty="0" smtClean="0"/>
              <a:t>agresează </a:t>
            </a:r>
            <a:r>
              <a:rPr lang="ro-RO" sz="3800" b="1" dirty="0"/>
              <a:t>ș</a:t>
            </a:r>
            <a:r>
              <a:rPr lang="ro-RO" sz="3800" b="1" dirty="0" smtClean="0"/>
              <a:t>i umilește </a:t>
            </a:r>
            <a:r>
              <a:rPr lang="ro-RO" sz="3800" b="1" dirty="0" smtClean="0"/>
              <a:t>are anumite probleme </a:t>
            </a:r>
            <a:r>
              <a:rPr lang="ro-RO" sz="3800" b="1" dirty="0" smtClean="0"/>
              <a:t>atât personale, cât </a:t>
            </a:r>
            <a:r>
              <a:rPr lang="ro-RO" sz="3800" b="1" dirty="0"/>
              <a:t>ș</a:t>
            </a:r>
            <a:r>
              <a:rPr lang="ro-RO" sz="3800" b="1" dirty="0" smtClean="0"/>
              <a:t>i </a:t>
            </a:r>
            <a:r>
              <a:rPr lang="ro-RO" sz="3800" b="1" dirty="0" smtClean="0"/>
              <a:t>familiale!!!!</a:t>
            </a:r>
          </a:p>
          <a:p>
            <a:endParaRPr lang="ro-RO" sz="3800" b="1" dirty="0"/>
          </a:p>
          <a:p>
            <a:r>
              <a:rPr lang="ro-RO" sz="3800" b="1" dirty="0" smtClean="0"/>
              <a:t>Nu pot </a:t>
            </a:r>
            <a:r>
              <a:rPr lang="ro-RO" sz="3800" b="1" dirty="0" smtClean="0"/>
              <a:t>să </a:t>
            </a:r>
            <a:r>
              <a:rPr lang="ro-RO" sz="3800" b="1" dirty="0" smtClean="0"/>
              <a:t>câștige atenția </a:t>
            </a:r>
            <a:r>
              <a:rPr lang="ro-RO" sz="3800" b="1" dirty="0"/>
              <a:t>ș</a:t>
            </a:r>
            <a:r>
              <a:rPr lang="ro-RO" sz="3800" b="1" dirty="0" smtClean="0"/>
              <a:t>i admirația </a:t>
            </a:r>
            <a:r>
              <a:rPr lang="ro-RO" sz="3800" b="1" dirty="0" smtClean="0"/>
              <a:t>colegilor prin ceea ce sunt, prin </a:t>
            </a:r>
            <a:r>
              <a:rPr lang="ro-RO" sz="3800" b="1" dirty="0" smtClean="0"/>
              <a:t>calitățile </a:t>
            </a:r>
            <a:r>
              <a:rPr lang="ro-RO" sz="3800" b="1" dirty="0" smtClean="0"/>
              <a:t>personale- drept urmare, aleg </a:t>
            </a:r>
            <a:r>
              <a:rPr lang="ro-RO" sz="3800" b="1" dirty="0" smtClean="0"/>
              <a:t>să-i umilească </a:t>
            </a:r>
            <a:r>
              <a:rPr lang="ro-RO" sz="3800" b="1" dirty="0" smtClean="0"/>
              <a:t>pe </a:t>
            </a:r>
            <a:r>
              <a:rPr lang="ro-RO" sz="3800" b="1" dirty="0" smtClean="0"/>
              <a:t>ceilalți </a:t>
            </a:r>
            <a:r>
              <a:rPr lang="ro-RO" sz="3800" b="1" dirty="0" smtClean="0"/>
              <a:t>pentru a </a:t>
            </a:r>
            <a:r>
              <a:rPr lang="ro-RO" sz="3800" b="1" dirty="0" smtClean="0"/>
              <a:t>părea </a:t>
            </a:r>
            <a:r>
              <a:rPr lang="ro-RO" sz="3800" b="1" dirty="0" smtClean="0"/>
              <a:t>superiori. </a:t>
            </a:r>
          </a:p>
          <a:p>
            <a:endParaRPr lang="ro-RO" sz="3800" b="1" dirty="0" smtClean="0"/>
          </a:p>
          <a:p>
            <a:r>
              <a:rPr lang="ro-RO" sz="3800" b="1" dirty="0" smtClean="0"/>
              <a:t>Ei caută să provoace </a:t>
            </a:r>
            <a:r>
              <a:rPr lang="ro-RO" sz="3800" b="1" dirty="0" smtClean="0"/>
              <a:t>suferință</a:t>
            </a:r>
            <a:r>
              <a:rPr lang="ro-RO" sz="3800" b="1" dirty="0" smtClean="0"/>
              <a:t>. Dacă victima nu se </a:t>
            </a:r>
            <a:r>
              <a:rPr lang="ro-RO" sz="3800" b="1" dirty="0" smtClean="0"/>
              <a:t>arată </a:t>
            </a:r>
            <a:r>
              <a:rPr lang="ro-RO" sz="3800" b="1" dirty="0" smtClean="0"/>
              <a:t>afectată, agresorul nu va mai primi </a:t>
            </a:r>
            <a:r>
              <a:rPr lang="ro-RO" sz="3800" b="1" dirty="0" smtClean="0"/>
              <a:t>satisfacție- </a:t>
            </a:r>
            <a:r>
              <a:rPr lang="ro-RO" sz="3800" b="1" dirty="0"/>
              <a:t>î</a:t>
            </a:r>
            <a:r>
              <a:rPr lang="ro-RO" sz="3800" b="1" dirty="0" smtClean="0"/>
              <a:t>n </a:t>
            </a:r>
            <a:r>
              <a:rPr lang="ro-RO" sz="3800" b="1" dirty="0" smtClean="0"/>
              <a:t>consecință, va </a:t>
            </a:r>
            <a:r>
              <a:rPr lang="ro-RO" sz="3800" b="1" dirty="0"/>
              <a:t>î</a:t>
            </a:r>
            <a:r>
              <a:rPr lang="ro-RO" sz="3800" b="1" dirty="0" smtClean="0"/>
              <a:t>nceta </a:t>
            </a:r>
            <a:r>
              <a:rPr lang="ro-RO" sz="3800" b="1" dirty="0" smtClean="0"/>
              <a:t>să mai atace! </a:t>
            </a:r>
          </a:p>
          <a:p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187014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78088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/>
            </a:r>
            <a:br>
              <a:rPr lang="ro-RO" b="1" dirty="0" smtClean="0"/>
            </a:br>
            <a:r>
              <a:rPr lang="ro-RO" b="1" dirty="0" err="1" smtClean="0"/>
              <a:t>Bullyingul</a:t>
            </a:r>
            <a:r>
              <a:rPr lang="ro-RO" b="1" dirty="0" smtClean="0"/>
              <a:t> este un abuz care se </a:t>
            </a:r>
            <a:r>
              <a:rPr lang="ro-RO" b="1" dirty="0" err="1" smtClean="0"/>
              <a:t>pedepseste</a:t>
            </a:r>
            <a:r>
              <a:rPr lang="ro-RO" b="1" dirty="0" smtClean="0"/>
              <a:t> conform legii. 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Legea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antibullying</a:t>
            </a:r>
            <a:r>
              <a:rPr lang="ro-RO" b="1" dirty="0" smtClean="0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83342" y="2748660"/>
            <a:ext cx="10825316" cy="3725881"/>
          </a:xfrm>
        </p:spPr>
        <p:txBody>
          <a:bodyPr>
            <a:normAutofit/>
          </a:bodyPr>
          <a:lstStyle/>
          <a:p>
            <a:r>
              <a:rPr lang="en-US" sz="2800" dirty="0" err="1"/>
              <a:t>Pe</a:t>
            </a:r>
            <a:r>
              <a:rPr lang="en-US" sz="2800" dirty="0"/>
              <a:t> 22 </a:t>
            </a:r>
            <a:r>
              <a:rPr lang="en-US" sz="2800" dirty="0" err="1"/>
              <a:t>noiembrie</a:t>
            </a:r>
            <a:r>
              <a:rPr lang="en-US" sz="2800" dirty="0"/>
              <a:t> </a:t>
            </a:r>
            <a:r>
              <a:rPr lang="en-US" sz="2800" dirty="0" smtClean="0"/>
              <a:t>2019</a:t>
            </a:r>
            <a:r>
              <a:rPr lang="ro-RO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/>
              <a:t>a </a:t>
            </a:r>
            <a:r>
              <a:rPr lang="en-US" sz="2800" dirty="0" err="1"/>
              <a:t>intrat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vigoare</a:t>
            </a:r>
            <a:r>
              <a:rPr lang="en-US" sz="2800" dirty="0"/>
              <a:t> </a:t>
            </a:r>
            <a:r>
              <a:rPr lang="en-US" sz="2800" b="1" dirty="0" err="1"/>
              <a:t>Legea</a:t>
            </a:r>
            <a:r>
              <a:rPr lang="en-US" sz="2800" b="1" dirty="0"/>
              <a:t> nr. 221/2019</a:t>
            </a:r>
            <a:r>
              <a:rPr lang="en-US" sz="2800" dirty="0"/>
              <a:t>. </a:t>
            </a:r>
            <a:r>
              <a:rPr lang="en-US" sz="2800" dirty="0" err="1"/>
              <a:t>Aceasta</a:t>
            </a:r>
            <a:r>
              <a:rPr lang="en-US" sz="2800" dirty="0"/>
              <a:t> </a:t>
            </a:r>
            <a:r>
              <a:rPr lang="en-US" sz="2800" dirty="0" err="1"/>
              <a:t>reglementează</a:t>
            </a:r>
            <a:r>
              <a:rPr lang="en-US" sz="2800" dirty="0"/>
              <a:t> </a:t>
            </a:r>
            <a:r>
              <a:rPr lang="en-US" sz="2800" dirty="0" err="1"/>
              <a:t>juridic</a:t>
            </a:r>
            <a:r>
              <a:rPr lang="en-US" sz="2800" dirty="0"/>
              <a:t> </a:t>
            </a:r>
            <a:r>
              <a:rPr lang="en-US" sz="2800" dirty="0" err="1"/>
              <a:t>pentru</a:t>
            </a:r>
            <a:r>
              <a:rPr lang="en-US" sz="2800" dirty="0"/>
              <a:t> prima </a:t>
            </a:r>
            <a:r>
              <a:rPr lang="en-US" sz="2800" dirty="0" err="1"/>
              <a:t>dată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România</a:t>
            </a:r>
            <a:r>
              <a:rPr lang="en-US" sz="2800" dirty="0"/>
              <a:t> </a:t>
            </a:r>
            <a:r>
              <a:rPr lang="en-US" sz="2800" dirty="0" err="1"/>
              <a:t>fenomenul</a:t>
            </a:r>
            <a:r>
              <a:rPr lang="en-US" sz="2800" dirty="0"/>
              <a:t> sociologic </a:t>
            </a:r>
            <a:r>
              <a:rPr lang="en-US" sz="2800" dirty="0" err="1"/>
              <a:t>prezent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școli</a:t>
            </a:r>
            <a:r>
              <a:rPr lang="en-US" sz="2800" dirty="0"/>
              <a:t> </a:t>
            </a:r>
            <a:r>
              <a:rPr lang="en-US" sz="2800" dirty="0" err="1"/>
              <a:t>cunoscut</a:t>
            </a:r>
            <a:r>
              <a:rPr lang="en-US" sz="2800" dirty="0"/>
              <a:t> </a:t>
            </a:r>
            <a:r>
              <a:rPr lang="en-US" sz="2800" dirty="0" err="1"/>
              <a:t>drept</a:t>
            </a:r>
            <a:r>
              <a:rPr lang="en-US" sz="2800" dirty="0"/>
              <a:t> „bullying”. </a:t>
            </a:r>
            <a:endParaRPr lang="ro-RO" sz="2800" dirty="0" smtClean="0"/>
          </a:p>
          <a:p>
            <a:pPr fontAlgn="base"/>
            <a:r>
              <a:rPr lang="en-US" sz="2800" dirty="0"/>
              <a:t>Po</a:t>
            </a:r>
            <a:r>
              <a:rPr lang="ro-RO" sz="2800" dirty="0" err="1"/>
              <a:t>trivit</a:t>
            </a:r>
            <a:r>
              <a:rPr lang="en-US" sz="2800" dirty="0"/>
              <a:t> art. 94 </a:t>
            </a:r>
            <a:r>
              <a:rPr lang="en-US" sz="2800" dirty="0" err="1"/>
              <a:t>alin</a:t>
            </a:r>
            <a:r>
              <a:rPr lang="en-US" sz="2800" dirty="0"/>
              <a:t>. (1) din </a:t>
            </a:r>
            <a:r>
              <a:rPr lang="en-US" sz="2800" dirty="0" err="1"/>
              <a:t>Legea</a:t>
            </a:r>
            <a:r>
              <a:rPr lang="en-US" sz="2800" dirty="0"/>
              <a:t> </a:t>
            </a:r>
            <a:r>
              <a:rPr lang="en-US" sz="2800" dirty="0" err="1"/>
              <a:t>nr</a:t>
            </a:r>
            <a:r>
              <a:rPr lang="en-US" sz="2800" dirty="0"/>
              <a:t>. 272/2004 </a:t>
            </a:r>
            <a:r>
              <a:rPr lang="en-US" sz="2800" dirty="0" err="1"/>
              <a:t>privind</a:t>
            </a:r>
            <a:r>
              <a:rPr lang="en-US" sz="2800" dirty="0"/>
              <a:t> </a:t>
            </a:r>
            <a:r>
              <a:rPr lang="en-US" sz="2800" dirty="0" err="1"/>
              <a:t>protecția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promovarea</a:t>
            </a:r>
            <a:r>
              <a:rPr lang="en-US" sz="2800" dirty="0"/>
              <a:t> </a:t>
            </a:r>
            <a:r>
              <a:rPr lang="en-US" sz="2800" dirty="0" err="1"/>
              <a:t>drepturilor</a:t>
            </a:r>
            <a:r>
              <a:rPr lang="en-US" sz="2800" dirty="0"/>
              <a:t> </a:t>
            </a:r>
            <a:r>
              <a:rPr lang="en-US" sz="2800" dirty="0" err="1" smtClean="0"/>
              <a:t>copilului</a:t>
            </a:r>
            <a:r>
              <a:rPr lang="ro-RO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/>
              <a:t>sunt</a:t>
            </a:r>
            <a:r>
              <a:rPr lang="en-US" sz="2800" dirty="0"/>
              <a:t> </a:t>
            </a:r>
            <a:r>
              <a:rPr lang="en-US" sz="2800" dirty="0" err="1"/>
              <a:t>interzise</a:t>
            </a:r>
            <a:r>
              <a:rPr lang="en-US" sz="2800" dirty="0"/>
              <a:t> </a:t>
            </a:r>
            <a:r>
              <a:rPr lang="en-US" sz="2800" dirty="0" err="1"/>
              <a:t>cinci</a:t>
            </a:r>
            <a:r>
              <a:rPr lang="en-US" sz="2800" dirty="0"/>
              <a:t> </a:t>
            </a:r>
            <a:r>
              <a:rPr lang="en-US" sz="2800" dirty="0" err="1"/>
              <a:t>forme</a:t>
            </a:r>
            <a:r>
              <a:rPr lang="en-US" sz="2800" dirty="0"/>
              <a:t> de </a:t>
            </a:r>
            <a:r>
              <a:rPr lang="ro-RO" sz="2800" dirty="0" smtClean="0">
                <a:solidFill>
                  <a:srgbClr val="FF0000"/>
                </a:solidFill>
              </a:rPr>
              <a:t>abuz asupra copilului:</a:t>
            </a:r>
            <a:endParaRPr lang="en-US" sz="2800" dirty="0">
              <a:solidFill>
                <a:srgbClr val="FF0000"/>
              </a:solidFill>
            </a:endParaRPr>
          </a:p>
          <a:p>
            <a:pPr fontAlgn="base"/>
            <a:r>
              <a:rPr lang="en-US" sz="2800" b="1" dirty="0" err="1" smtClean="0"/>
              <a:t>Fizic</a:t>
            </a:r>
            <a:r>
              <a:rPr lang="ro-RO" sz="2800" b="1" dirty="0" smtClean="0"/>
              <a:t>, </a:t>
            </a:r>
            <a:r>
              <a:rPr lang="en-US" sz="2800" b="1" dirty="0" smtClean="0"/>
              <a:t>emo</a:t>
            </a:r>
            <a:r>
              <a:rPr lang="ro-RO" sz="2800" b="1" dirty="0" smtClean="0"/>
              <a:t>ț</a:t>
            </a:r>
            <a:r>
              <a:rPr lang="en-US" sz="2800" b="1" dirty="0" err="1" smtClean="0"/>
              <a:t>ional</a:t>
            </a:r>
            <a:r>
              <a:rPr lang="ro-RO" sz="2800" b="1" dirty="0" smtClean="0"/>
              <a:t>, </a:t>
            </a:r>
            <a:r>
              <a:rPr lang="en-US" sz="2800" b="1" dirty="0" err="1" smtClean="0"/>
              <a:t>psihologic</a:t>
            </a:r>
            <a:r>
              <a:rPr lang="ro-RO" sz="2800" b="1" dirty="0" smtClean="0"/>
              <a:t>, </a:t>
            </a:r>
            <a:r>
              <a:rPr lang="en-US" sz="2800" b="1" dirty="0" smtClean="0"/>
              <a:t>sexual</a:t>
            </a:r>
            <a:r>
              <a:rPr lang="ro-RO" sz="2800" b="1" dirty="0" smtClean="0"/>
              <a:t>, </a:t>
            </a:r>
            <a:r>
              <a:rPr lang="en-US" sz="2800" b="1" dirty="0" smtClean="0"/>
              <a:t>economic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8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14451" y="731520"/>
            <a:ext cx="9601196" cy="685799"/>
          </a:xfrm>
        </p:spPr>
        <p:txBody>
          <a:bodyPr>
            <a:normAutofit/>
          </a:bodyPr>
          <a:lstStyle/>
          <a:p>
            <a:r>
              <a:rPr lang="ro-RO" sz="3200" b="1" dirty="0" smtClean="0"/>
              <a:t>UNDE NE ADRESAM?</a:t>
            </a:r>
            <a:endParaRPr lang="en-US" sz="32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31520" y="1417319"/>
            <a:ext cx="10767059" cy="4754881"/>
          </a:xfrm>
        </p:spPr>
        <p:txBody>
          <a:bodyPr>
            <a:normAutofit lnSpcReduction="10000"/>
          </a:bodyPr>
          <a:lstStyle/>
          <a:p>
            <a:pPr fontAlgn="base"/>
            <a:r>
              <a:rPr lang="ro-RO" b="1" dirty="0" smtClean="0"/>
              <a:t>Î</a:t>
            </a:r>
            <a:r>
              <a:rPr lang="ro-RO" b="1" dirty="0" smtClean="0"/>
              <a:t>n </a:t>
            </a:r>
            <a:r>
              <a:rPr lang="ro-RO" b="1" dirty="0" smtClean="0"/>
              <a:t>primul rând, </a:t>
            </a:r>
            <a:r>
              <a:rPr lang="ro-RO" dirty="0" smtClean="0"/>
              <a:t>discutăm </a:t>
            </a:r>
            <a:r>
              <a:rPr lang="ro-RO" dirty="0" smtClean="0"/>
              <a:t>cu un adult de </a:t>
            </a:r>
            <a:r>
              <a:rPr lang="ro-RO" dirty="0"/>
              <a:t>î</a:t>
            </a:r>
            <a:r>
              <a:rPr lang="ro-RO" dirty="0" smtClean="0"/>
              <a:t>ncredere </a:t>
            </a:r>
            <a:r>
              <a:rPr lang="ro-RO" dirty="0" smtClean="0"/>
              <a:t>(</a:t>
            </a:r>
            <a:r>
              <a:rPr lang="ro-RO" dirty="0" smtClean="0"/>
              <a:t>părinte</a:t>
            </a:r>
            <a:r>
              <a:rPr lang="ro-RO" dirty="0" smtClean="0"/>
              <a:t>, diriginte, consilier </a:t>
            </a:r>
            <a:r>
              <a:rPr lang="ro-RO" dirty="0"/>
              <a:t>ș</a:t>
            </a:r>
            <a:r>
              <a:rPr lang="ro-RO" dirty="0" smtClean="0"/>
              <a:t>colar</a:t>
            </a:r>
            <a:r>
              <a:rPr lang="ro-RO" dirty="0" smtClean="0"/>
              <a:t>, cadru didactic, </a:t>
            </a:r>
            <a:r>
              <a:rPr lang="ro-RO" dirty="0" smtClean="0"/>
              <a:t>director etc.)</a:t>
            </a:r>
            <a:endParaRPr lang="ro-RO" dirty="0" smtClean="0"/>
          </a:p>
          <a:p>
            <a:pPr fontAlgn="base"/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/>
              <a:t>injurii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insulte</a:t>
            </a:r>
            <a:r>
              <a:rPr lang="en-US" dirty="0"/>
              <a:t> (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delicte</a:t>
            </a:r>
            <a:r>
              <a:rPr lang="en-US" dirty="0"/>
              <a:t> </a:t>
            </a:r>
            <a:r>
              <a:rPr lang="en-US" dirty="0" err="1"/>
              <a:t>civile</a:t>
            </a:r>
            <a:r>
              <a:rPr lang="en-US" dirty="0" smtClean="0"/>
              <a:t>)</a:t>
            </a:r>
            <a:r>
              <a:rPr lang="ro-RO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agresat</a:t>
            </a:r>
            <a:r>
              <a:rPr lang="en-US" dirty="0"/>
              <a:t> </a:t>
            </a:r>
            <a:r>
              <a:rPr lang="ro-RO" dirty="0" smtClean="0"/>
              <a:t>este îndreptățit să</a:t>
            </a:r>
            <a:r>
              <a:rPr lang="en-US" dirty="0" smtClean="0"/>
              <a:t> </a:t>
            </a:r>
            <a:r>
              <a:rPr lang="en-US" dirty="0" err="1" smtClean="0"/>
              <a:t>fac</a:t>
            </a:r>
            <a:r>
              <a:rPr lang="ro-RO" dirty="0" smtClean="0"/>
              <a:t>ă,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instanța</a:t>
            </a:r>
            <a:r>
              <a:rPr lang="en-US" dirty="0"/>
              <a:t> </a:t>
            </a:r>
            <a:r>
              <a:rPr lang="en-US" dirty="0" err="1" smtClean="0"/>
              <a:t>civilă</a:t>
            </a:r>
            <a:r>
              <a:rPr lang="ro-RO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cerere</a:t>
            </a:r>
            <a:r>
              <a:rPr lang="en-US" dirty="0"/>
              <a:t> de </a:t>
            </a:r>
            <a:r>
              <a:rPr lang="en-US" dirty="0" err="1"/>
              <a:t>acordare</a:t>
            </a:r>
            <a:r>
              <a:rPr lang="en-US" dirty="0"/>
              <a:t> a </a:t>
            </a:r>
            <a:r>
              <a:rPr lang="en-US" dirty="0" err="1"/>
              <a:t>daunelor</a:t>
            </a:r>
            <a:r>
              <a:rPr lang="en-US" dirty="0"/>
              <a:t> morale;</a:t>
            </a:r>
          </a:p>
          <a:p>
            <a:pPr fontAlgn="base"/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amenințare</a:t>
            </a:r>
            <a:r>
              <a:rPr lang="en-US" dirty="0"/>
              <a:t>, </a:t>
            </a:r>
            <a:r>
              <a:rPr lang="en-US" dirty="0" err="1"/>
              <a:t>șantaj</a:t>
            </a:r>
            <a:r>
              <a:rPr lang="en-US" dirty="0"/>
              <a:t>, </a:t>
            </a:r>
            <a:r>
              <a:rPr lang="en-US" dirty="0" err="1"/>
              <a:t>hărțuire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incitare</a:t>
            </a:r>
            <a:r>
              <a:rPr lang="en-US" dirty="0"/>
              <a:t> la </a:t>
            </a:r>
            <a:r>
              <a:rPr lang="en-US" dirty="0" err="1"/>
              <a:t>ură</a:t>
            </a:r>
            <a:r>
              <a:rPr lang="en-US" dirty="0"/>
              <a:t> </a:t>
            </a:r>
            <a:r>
              <a:rPr lang="en-US" dirty="0" err="1"/>
              <a:t>ori</a:t>
            </a:r>
            <a:r>
              <a:rPr lang="en-US" dirty="0"/>
              <a:t> la </a:t>
            </a:r>
            <a:r>
              <a:rPr lang="en-US" dirty="0" err="1"/>
              <a:t>discriminare</a:t>
            </a:r>
            <a:r>
              <a:rPr lang="en-US" dirty="0"/>
              <a:t> (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infracțiuni</a:t>
            </a:r>
            <a:r>
              <a:rPr lang="en-US" dirty="0" smtClean="0"/>
              <a:t>)</a:t>
            </a:r>
            <a:r>
              <a:rPr lang="ro-RO" dirty="0" smtClean="0"/>
              <a:t>,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poate</a:t>
            </a:r>
            <a:r>
              <a:rPr lang="en-US" dirty="0"/>
              <a:t> face </a:t>
            </a:r>
            <a:r>
              <a:rPr lang="en-US" dirty="0" err="1"/>
              <a:t>plângere</a:t>
            </a:r>
            <a:r>
              <a:rPr lang="en-US" dirty="0"/>
              <a:t> la </a:t>
            </a:r>
            <a:r>
              <a:rPr lang="en-US" dirty="0" err="1"/>
              <a:t>poliție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parchet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se </a:t>
            </a:r>
            <a:r>
              <a:rPr lang="en-US" dirty="0" err="1"/>
              <a:t>deschide</a:t>
            </a:r>
            <a:r>
              <a:rPr lang="en-US" dirty="0"/>
              <a:t> </a:t>
            </a:r>
            <a:r>
              <a:rPr lang="en-US" dirty="0" err="1"/>
              <a:t>urmărire</a:t>
            </a:r>
            <a:r>
              <a:rPr lang="en-US" dirty="0"/>
              <a:t> </a:t>
            </a:r>
            <a:r>
              <a:rPr lang="en-US" dirty="0" err="1"/>
              <a:t>penală</a:t>
            </a:r>
            <a:r>
              <a:rPr lang="en-US" dirty="0"/>
              <a:t>;</a:t>
            </a:r>
          </a:p>
          <a:p>
            <a:pPr fontAlgn="base"/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 smtClean="0"/>
              <a:t>discriminare</a:t>
            </a:r>
            <a:r>
              <a:rPr lang="ro-RO" dirty="0" smtClean="0"/>
              <a:t>,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poate</a:t>
            </a:r>
            <a:r>
              <a:rPr lang="en-US" dirty="0"/>
              <a:t> face </a:t>
            </a:r>
            <a:r>
              <a:rPr lang="en-US" dirty="0" err="1"/>
              <a:t>sesizare</a:t>
            </a:r>
            <a:r>
              <a:rPr lang="en-US" dirty="0"/>
              <a:t> la </a:t>
            </a:r>
            <a:r>
              <a:rPr lang="en-US" dirty="0" err="1"/>
              <a:t>Consiliul</a:t>
            </a:r>
            <a:r>
              <a:rPr lang="en-US" dirty="0"/>
              <a:t> </a:t>
            </a:r>
            <a:r>
              <a:rPr lang="en-US" dirty="0" err="1"/>
              <a:t>Național</a:t>
            </a:r>
            <a:r>
              <a:rPr lang="en-US" dirty="0"/>
              <a:t> de </a:t>
            </a:r>
            <a:r>
              <a:rPr lang="en-US" dirty="0" err="1"/>
              <a:t>Combatere</a:t>
            </a:r>
            <a:r>
              <a:rPr lang="en-US" dirty="0"/>
              <a:t> a </a:t>
            </a:r>
            <a:r>
              <a:rPr lang="en-US" dirty="0" err="1"/>
              <a:t>Discriminării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Dar </a:t>
            </a:r>
            <a:r>
              <a:rPr lang="en-US" dirty="0" err="1"/>
              <a:t>dincolo</a:t>
            </a:r>
            <a:r>
              <a:rPr lang="en-US" dirty="0"/>
              <a:t> de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vorba</a:t>
            </a:r>
            <a:r>
              <a:rPr lang="en-US" dirty="0"/>
              <a:t> de o </a:t>
            </a:r>
            <a:r>
              <a:rPr lang="en-US" dirty="0" err="1"/>
              <a:t>faptă</a:t>
            </a:r>
            <a:r>
              <a:rPr lang="en-US" dirty="0"/>
              <a:t> </a:t>
            </a:r>
            <a:r>
              <a:rPr lang="en-US" dirty="0" err="1"/>
              <a:t>ilegală</a:t>
            </a:r>
            <a:r>
              <a:rPr lang="en-US" dirty="0"/>
              <a:t> </a:t>
            </a:r>
            <a:r>
              <a:rPr lang="en-US" dirty="0" err="1"/>
              <a:t>comisă</a:t>
            </a:r>
            <a:r>
              <a:rPr lang="en-US" dirty="0"/>
              <a:t> la </a:t>
            </a:r>
            <a:r>
              <a:rPr lang="en-US" dirty="0" err="1"/>
              <a:t>școală</a:t>
            </a:r>
            <a:r>
              <a:rPr lang="en-US" dirty="0"/>
              <a:t>, </a:t>
            </a:r>
            <a:r>
              <a:rPr lang="en-US" dirty="0" err="1"/>
              <a:t>copilul</a:t>
            </a:r>
            <a:r>
              <a:rPr lang="en-US" dirty="0"/>
              <a:t> </a:t>
            </a:r>
            <a:r>
              <a:rPr lang="en-US" dirty="0" err="1"/>
              <a:t>agresor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sancționat</a:t>
            </a:r>
            <a:r>
              <a:rPr lang="en-US" dirty="0"/>
              <a:t> </a:t>
            </a:r>
            <a:r>
              <a:rPr lang="en-US" dirty="0" err="1" smtClean="0"/>
              <a:t>disciplinar</a:t>
            </a:r>
            <a:r>
              <a:rPr lang="ro-RO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potrivit</a:t>
            </a:r>
            <a:r>
              <a:rPr lang="en-US" dirty="0"/>
              <a:t> </a:t>
            </a:r>
            <a:r>
              <a:rPr lang="en-US" b="1" dirty="0" err="1"/>
              <a:t>Statutului</a:t>
            </a:r>
            <a:r>
              <a:rPr lang="en-US" b="1" dirty="0"/>
              <a:t> </a:t>
            </a:r>
            <a:r>
              <a:rPr lang="en-US" b="1" dirty="0" err="1"/>
              <a:t>Elevului</a:t>
            </a:r>
            <a:r>
              <a:rPr lang="en-US" b="1" dirty="0"/>
              <a:t> </a:t>
            </a:r>
            <a:r>
              <a:rPr lang="en-US" dirty="0" err="1"/>
              <a:t>adoptat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anul</a:t>
            </a:r>
            <a:r>
              <a:rPr lang="en-US" dirty="0"/>
              <a:t> 2016</a:t>
            </a:r>
            <a:r>
              <a:rPr lang="en-US" dirty="0" smtClean="0"/>
              <a:t>.</a:t>
            </a:r>
            <a:r>
              <a:rPr lang="ro-RO" dirty="0" smtClean="0"/>
              <a:t> (</a:t>
            </a:r>
            <a:r>
              <a:rPr lang="ro-RO" dirty="0" smtClean="0"/>
              <a:t>Anexele 1 și </a:t>
            </a:r>
            <a:r>
              <a:rPr lang="ro-RO" dirty="0" smtClean="0"/>
              <a:t>2)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04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72348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Ce</a:t>
            </a:r>
            <a:r>
              <a:rPr lang="en-US" b="1" dirty="0" smtClean="0"/>
              <a:t> </a:t>
            </a:r>
            <a:r>
              <a:rPr lang="en-US" b="1" dirty="0" err="1" smtClean="0"/>
              <a:t>spune</a:t>
            </a:r>
            <a:r>
              <a:rPr lang="en-US" b="1" dirty="0" smtClean="0"/>
              <a:t> </a:t>
            </a:r>
            <a:r>
              <a:rPr lang="en-US" b="1" dirty="0" err="1" smtClean="0"/>
              <a:t>legea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295401" y="1737360"/>
            <a:ext cx="9601196" cy="4442214"/>
          </a:xfrm>
        </p:spPr>
        <p:txBody>
          <a:bodyPr>
            <a:normAutofit fontScale="85000" lnSpcReduction="20000"/>
          </a:bodyPr>
          <a:lstStyle/>
          <a:p>
            <a:r>
              <a:rPr lang="en-US" sz="2900" dirty="0" err="1" smtClean="0"/>
              <a:t>Codul</a:t>
            </a:r>
            <a:r>
              <a:rPr lang="en-US" sz="2900" dirty="0" smtClean="0"/>
              <a:t> penal </a:t>
            </a:r>
            <a:r>
              <a:rPr lang="en-US" sz="2900" dirty="0" err="1" smtClean="0"/>
              <a:t>sanc</a:t>
            </a:r>
            <a:r>
              <a:rPr lang="ro-RO" sz="2900" dirty="0" smtClean="0"/>
              <a:t>ț</a:t>
            </a:r>
            <a:r>
              <a:rPr lang="en-US" sz="2900" dirty="0" err="1" smtClean="0"/>
              <a:t>ioneaza</a:t>
            </a:r>
            <a:r>
              <a:rPr lang="en-US" sz="2900" dirty="0" smtClean="0"/>
              <a:t> </a:t>
            </a:r>
            <a:r>
              <a:rPr lang="en-US" sz="2900" dirty="0" err="1" smtClean="0"/>
              <a:t>simpla</a:t>
            </a:r>
            <a:r>
              <a:rPr lang="en-US" sz="2900" dirty="0" smtClean="0"/>
              <a:t> </a:t>
            </a:r>
            <a:r>
              <a:rPr lang="en-US" sz="2900" b="1" dirty="0" err="1" smtClean="0"/>
              <a:t>lovire</a:t>
            </a:r>
            <a:r>
              <a:rPr lang="ro-RO" sz="2900" b="1" dirty="0" smtClean="0"/>
              <a:t> </a:t>
            </a:r>
            <a:r>
              <a:rPr lang="en-US" sz="2900" dirty="0" smtClean="0"/>
              <a:t>(</a:t>
            </a:r>
            <a:r>
              <a:rPr lang="en-US" sz="2900" dirty="0" smtClean="0"/>
              <a:t>pie</a:t>
            </a:r>
            <a:r>
              <a:rPr lang="ro-RO" sz="2900" dirty="0" smtClean="0"/>
              <a:t>d</a:t>
            </a:r>
            <a:r>
              <a:rPr lang="en-US" sz="2900" dirty="0" err="1" smtClean="0"/>
              <a:t>ic</a:t>
            </a:r>
            <a:r>
              <a:rPr lang="ro-RO" sz="2900" dirty="0" smtClean="0"/>
              <a:t>ă</a:t>
            </a:r>
            <a:r>
              <a:rPr lang="en-US" sz="2900" dirty="0" smtClean="0"/>
              <a:t>, </a:t>
            </a:r>
            <a:r>
              <a:rPr lang="ro-RO" sz="2900" dirty="0" err="1"/>
              <a:t>î</a:t>
            </a:r>
            <a:r>
              <a:rPr lang="en-US" sz="2900" dirty="0" err="1" smtClean="0"/>
              <a:t>mpingere</a:t>
            </a:r>
            <a:r>
              <a:rPr lang="en-US" sz="2900" dirty="0" smtClean="0"/>
              <a:t>, </a:t>
            </a:r>
            <a:r>
              <a:rPr lang="ro-RO" sz="2900" dirty="0"/>
              <a:t>î</a:t>
            </a:r>
            <a:r>
              <a:rPr lang="en-US" sz="2900" dirty="0" err="1" smtClean="0"/>
              <a:t>mbr</a:t>
            </a:r>
            <a:r>
              <a:rPr lang="ro-RO" sz="2900" dirty="0" smtClean="0"/>
              <a:t>â</a:t>
            </a:r>
            <a:r>
              <a:rPr lang="en-US" sz="2900" dirty="0" err="1" smtClean="0"/>
              <a:t>ncire</a:t>
            </a:r>
            <a:r>
              <a:rPr lang="en-US" sz="2900" dirty="0" smtClean="0"/>
              <a:t>), </a:t>
            </a:r>
            <a:r>
              <a:rPr lang="en-US" sz="2900" dirty="0" err="1" smtClean="0"/>
              <a:t>iar</a:t>
            </a:r>
            <a:r>
              <a:rPr lang="en-US" sz="2900" dirty="0" smtClean="0"/>
              <a:t> </a:t>
            </a:r>
            <a:r>
              <a:rPr lang="en-US" sz="2900" dirty="0" err="1" smtClean="0"/>
              <a:t>pedeapsa</a:t>
            </a:r>
            <a:r>
              <a:rPr lang="en-US" sz="2900" dirty="0" smtClean="0"/>
              <a:t> </a:t>
            </a:r>
            <a:r>
              <a:rPr lang="en-US" sz="2900" dirty="0" err="1" smtClean="0"/>
              <a:t>este</a:t>
            </a:r>
            <a:r>
              <a:rPr lang="en-US" sz="2900" dirty="0" smtClean="0"/>
              <a:t> de </a:t>
            </a:r>
            <a:r>
              <a:rPr lang="en-US" sz="2900" b="1" dirty="0" smtClean="0"/>
              <a:t>p</a:t>
            </a:r>
            <a:r>
              <a:rPr lang="ro-RO" sz="2900" b="1" dirty="0" smtClean="0"/>
              <a:t>â</a:t>
            </a:r>
            <a:r>
              <a:rPr lang="en-US" sz="2900" b="1" dirty="0" smtClean="0"/>
              <a:t>n</a:t>
            </a:r>
            <a:r>
              <a:rPr lang="ro-RO" sz="2900" b="1" dirty="0" smtClean="0"/>
              <a:t>ă</a:t>
            </a:r>
            <a:r>
              <a:rPr lang="en-US" sz="2900" b="1" dirty="0" smtClean="0"/>
              <a:t> </a:t>
            </a:r>
            <a:r>
              <a:rPr lang="en-US" sz="2900" b="1" dirty="0" smtClean="0"/>
              <a:t>la 2 </a:t>
            </a:r>
            <a:r>
              <a:rPr lang="en-US" sz="2900" b="1" dirty="0" err="1" smtClean="0"/>
              <a:t>ani</a:t>
            </a:r>
            <a:r>
              <a:rPr lang="ro-RO" sz="2900" b="1" dirty="0" smtClean="0"/>
              <a:t> de</a:t>
            </a:r>
            <a:r>
              <a:rPr lang="en-US" sz="2900" b="1" dirty="0" smtClean="0"/>
              <a:t> </a:t>
            </a:r>
            <a:r>
              <a:rPr lang="ro-RO" sz="2900" b="1" dirty="0" err="1"/>
              <a:t>î</a:t>
            </a:r>
            <a:r>
              <a:rPr lang="en-US" sz="2900" b="1" dirty="0" err="1" smtClean="0"/>
              <a:t>nchisoare</a:t>
            </a:r>
            <a:r>
              <a:rPr lang="en-US" sz="2900" dirty="0" smtClean="0"/>
              <a:t>. </a:t>
            </a:r>
          </a:p>
          <a:p>
            <a:r>
              <a:rPr lang="en-US" sz="2900" dirty="0" err="1" smtClean="0"/>
              <a:t>Dac</a:t>
            </a:r>
            <a:r>
              <a:rPr lang="ro-RO" sz="2900" dirty="0" smtClean="0"/>
              <a:t>ă,</a:t>
            </a:r>
            <a:r>
              <a:rPr lang="en-US" sz="2900" dirty="0" smtClean="0"/>
              <a:t> </a:t>
            </a:r>
            <a:r>
              <a:rPr lang="en-US" sz="2900" dirty="0" err="1" smtClean="0"/>
              <a:t>prin</a:t>
            </a:r>
            <a:r>
              <a:rPr lang="en-US" sz="2900" dirty="0" smtClean="0"/>
              <a:t> </a:t>
            </a:r>
            <a:r>
              <a:rPr lang="en-US" sz="2900" dirty="0" err="1" smtClean="0"/>
              <a:t>fapt</a:t>
            </a:r>
            <a:r>
              <a:rPr lang="ro-RO" sz="2900" dirty="0" smtClean="0"/>
              <a:t>ă,</a:t>
            </a:r>
            <a:r>
              <a:rPr lang="en-US" sz="2900" dirty="0" smtClean="0"/>
              <a:t> </a:t>
            </a:r>
            <a:r>
              <a:rPr lang="en-US" sz="2900" dirty="0" smtClean="0"/>
              <a:t>se </a:t>
            </a:r>
            <a:r>
              <a:rPr lang="en-US" sz="2900" dirty="0" err="1" smtClean="0"/>
              <a:t>produc</a:t>
            </a:r>
            <a:r>
              <a:rPr lang="en-US" sz="2900" dirty="0" smtClean="0"/>
              <a:t> </a:t>
            </a:r>
            <a:r>
              <a:rPr lang="en-US" sz="2900" dirty="0" err="1" smtClean="0"/>
              <a:t>leziuni</a:t>
            </a:r>
            <a:r>
              <a:rPr lang="en-US" sz="2900" dirty="0" smtClean="0"/>
              <a:t> care </a:t>
            </a:r>
            <a:r>
              <a:rPr lang="en-US" sz="2900" dirty="0" err="1" smtClean="0"/>
              <a:t>necesit</a:t>
            </a:r>
            <a:r>
              <a:rPr lang="ro-RO" sz="2900" dirty="0" smtClean="0"/>
              <a:t>ă</a:t>
            </a:r>
            <a:r>
              <a:rPr lang="en-US" sz="2900" dirty="0" smtClean="0"/>
              <a:t> </a:t>
            </a:r>
            <a:r>
              <a:rPr lang="en-US" sz="2900" b="1" dirty="0" err="1" smtClean="0"/>
              <a:t>cel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mult</a:t>
            </a:r>
            <a:r>
              <a:rPr lang="en-US" sz="2900" b="1" dirty="0" smtClean="0"/>
              <a:t> 90 de </a:t>
            </a:r>
            <a:r>
              <a:rPr lang="en-US" sz="2900" b="1" dirty="0" err="1" smtClean="0"/>
              <a:t>zile</a:t>
            </a:r>
            <a:r>
              <a:rPr lang="en-US" sz="2900" b="1" dirty="0" smtClean="0"/>
              <a:t> de </a:t>
            </a:r>
            <a:r>
              <a:rPr lang="ro-RO" sz="2900" b="1" dirty="0" err="1"/>
              <a:t>î</a:t>
            </a:r>
            <a:r>
              <a:rPr lang="en-US" sz="2900" b="1" dirty="0" err="1" smtClean="0"/>
              <a:t>ngrijiri</a:t>
            </a:r>
            <a:r>
              <a:rPr lang="en-US" sz="2900" b="1" dirty="0" smtClean="0"/>
              <a:t> </a:t>
            </a:r>
            <a:r>
              <a:rPr lang="en-US" sz="2900" dirty="0" err="1" smtClean="0"/>
              <a:t>medicale</a:t>
            </a:r>
            <a:r>
              <a:rPr lang="en-US" sz="2900" dirty="0" smtClean="0"/>
              <a:t>, </a:t>
            </a:r>
            <a:r>
              <a:rPr lang="en-US" sz="2900" dirty="0" err="1" smtClean="0"/>
              <a:t>fapta</a:t>
            </a:r>
            <a:r>
              <a:rPr lang="en-US" sz="2900" dirty="0" smtClean="0"/>
              <a:t> se </a:t>
            </a:r>
            <a:r>
              <a:rPr lang="en-US" sz="2900" dirty="0" err="1" smtClean="0"/>
              <a:t>sanc</a:t>
            </a:r>
            <a:r>
              <a:rPr lang="ro-RO" sz="2900" dirty="0" smtClean="0"/>
              <a:t>ț</a:t>
            </a:r>
            <a:r>
              <a:rPr lang="en-US" sz="2900" dirty="0" err="1" smtClean="0"/>
              <a:t>ioneaz</a:t>
            </a:r>
            <a:r>
              <a:rPr lang="ro-RO" sz="2900" dirty="0" smtClean="0"/>
              <a:t>ă</a:t>
            </a:r>
            <a:r>
              <a:rPr lang="en-US" sz="2900" dirty="0" smtClean="0"/>
              <a:t> </a:t>
            </a:r>
            <a:r>
              <a:rPr lang="en-US" sz="2900" dirty="0" err="1" smtClean="0"/>
              <a:t>mai</a:t>
            </a:r>
            <a:r>
              <a:rPr lang="en-US" sz="2900" dirty="0"/>
              <a:t> </a:t>
            </a:r>
            <a:r>
              <a:rPr lang="en-US" sz="2900" dirty="0" err="1" smtClean="0"/>
              <a:t>aspru</a:t>
            </a:r>
            <a:r>
              <a:rPr lang="en-US" sz="2900" dirty="0" smtClean="0"/>
              <a:t>, </a:t>
            </a:r>
            <a:r>
              <a:rPr lang="en-US" sz="2900" dirty="0" smtClean="0"/>
              <a:t>p</a:t>
            </a:r>
            <a:r>
              <a:rPr lang="ro-RO" sz="2900" dirty="0" smtClean="0"/>
              <a:t>â</a:t>
            </a:r>
            <a:r>
              <a:rPr lang="en-US" sz="2900" dirty="0" smtClean="0"/>
              <a:t>n</a:t>
            </a:r>
            <a:r>
              <a:rPr lang="ro-RO" sz="2900" dirty="0" smtClean="0"/>
              <a:t>ă</a:t>
            </a:r>
            <a:r>
              <a:rPr lang="en-US" sz="2900" dirty="0" smtClean="0"/>
              <a:t> </a:t>
            </a:r>
            <a:r>
              <a:rPr lang="en-US" sz="2900" b="1" dirty="0" smtClean="0"/>
              <a:t>la 5 </a:t>
            </a:r>
            <a:r>
              <a:rPr lang="en-US" sz="2900" b="1" dirty="0" err="1" smtClean="0"/>
              <a:t>ani</a:t>
            </a:r>
            <a:r>
              <a:rPr lang="ro-RO" sz="2900" b="1" dirty="0" smtClean="0"/>
              <a:t> de</a:t>
            </a:r>
            <a:r>
              <a:rPr lang="en-US" sz="2900" b="1" dirty="0" smtClean="0"/>
              <a:t> </a:t>
            </a:r>
            <a:r>
              <a:rPr lang="ro-RO" sz="2900" b="1" dirty="0" err="1"/>
              <a:t>î</a:t>
            </a:r>
            <a:r>
              <a:rPr lang="en-US" sz="2900" b="1" dirty="0" err="1" smtClean="0"/>
              <a:t>nchisoare</a:t>
            </a:r>
            <a:r>
              <a:rPr lang="en-US" sz="2900" dirty="0" smtClean="0"/>
              <a:t>. </a:t>
            </a:r>
            <a:r>
              <a:rPr lang="en-US" sz="2900" dirty="0" err="1" smtClean="0"/>
              <a:t>Dac</a:t>
            </a:r>
            <a:r>
              <a:rPr lang="ro-RO" sz="2900" dirty="0" smtClean="0"/>
              <a:t>ă</a:t>
            </a:r>
            <a:r>
              <a:rPr lang="en-US" sz="2900" dirty="0" smtClean="0"/>
              <a:t> </a:t>
            </a:r>
            <a:r>
              <a:rPr lang="en-US" sz="2900" dirty="0" err="1" smtClean="0"/>
              <a:t>leziunile</a:t>
            </a:r>
            <a:r>
              <a:rPr lang="en-US" sz="2900" dirty="0" smtClean="0"/>
              <a:t> </a:t>
            </a:r>
            <a:r>
              <a:rPr lang="en-US" sz="2900" dirty="0" err="1" smtClean="0"/>
              <a:t>sunt</a:t>
            </a:r>
            <a:r>
              <a:rPr lang="en-US" sz="2900" dirty="0" smtClean="0"/>
              <a:t> </a:t>
            </a:r>
            <a:r>
              <a:rPr lang="en-US" sz="2900" dirty="0" err="1" smtClean="0"/>
              <a:t>mai</a:t>
            </a:r>
            <a:r>
              <a:rPr lang="en-US" sz="2900" dirty="0" smtClean="0"/>
              <a:t> grave de </a:t>
            </a:r>
            <a:r>
              <a:rPr lang="en-US" sz="2900" dirty="0" smtClean="0"/>
              <a:t>at</a:t>
            </a:r>
            <a:r>
              <a:rPr lang="ro-RO" sz="2900" dirty="0" smtClean="0"/>
              <a:t>â</a:t>
            </a:r>
            <a:r>
              <a:rPr lang="en-US" sz="2900" dirty="0" smtClean="0"/>
              <a:t>t</a:t>
            </a:r>
            <a:r>
              <a:rPr lang="en-US" sz="2900" dirty="0" smtClean="0"/>
              <a:t>, </a:t>
            </a:r>
            <a:r>
              <a:rPr lang="en-US" sz="2900" dirty="0" err="1" smtClean="0"/>
              <a:t>fapta</a:t>
            </a:r>
            <a:r>
              <a:rPr lang="en-US" sz="2900" dirty="0" smtClean="0"/>
              <a:t> se </a:t>
            </a:r>
            <a:r>
              <a:rPr lang="en-US" sz="2900" dirty="0" err="1" smtClean="0"/>
              <a:t>nume</a:t>
            </a:r>
            <a:r>
              <a:rPr lang="ro-RO" sz="2900" dirty="0" smtClean="0"/>
              <a:t>ș</a:t>
            </a:r>
            <a:r>
              <a:rPr lang="en-US" sz="2900" dirty="0" err="1" smtClean="0"/>
              <a:t>te</a:t>
            </a:r>
            <a:r>
              <a:rPr lang="en-US" sz="2900" dirty="0" smtClean="0"/>
              <a:t> </a:t>
            </a:r>
            <a:r>
              <a:rPr lang="en-US" sz="2900" b="1" dirty="0" smtClean="0"/>
              <a:t>v</a:t>
            </a:r>
            <a:r>
              <a:rPr lang="ro-RO" sz="2900" b="1" dirty="0" smtClean="0"/>
              <a:t>ă</a:t>
            </a:r>
            <a:r>
              <a:rPr lang="en-US" sz="2900" b="1" dirty="0" smtClean="0"/>
              <a:t>t</a:t>
            </a:r>
            <a:r>
              <a:rPr lang="ro-RO" sz="2900" b="1" dirty="0" smtClean="0"/>
              <a:t>ă</a:t>
            </a:r>
            <a:r>
              <a:rPr lang="en-US" sz="2900" b="1" dirty="0" smtClean="0"/>
              <a:t>mare corporal</a:t>
            </a:r>
            <a:r>
              <a:rPr lang="ro-RO" sz="2900" b="1" dirty="0" smtClean="0"/>
              <a:t>ă</a:t>
            </a:r>
            <a:r>
              <a:rPr lang="en-US" sz="2900" b="1" dirty="0" smtClean="0"/>
              <a:t> </a:t>
            </a:r>
            <a:r>
              <a:rPr lang="ro-RO" sz="2900" dirty="0" err="1"/>
              <a:t>ș</a:t>
            </a:r>
            <a:r>
              <a:rPr lang="en-US" sz="2900" dirty="0" err="1" smtClean="0"/>
              <a:t>i</a:t>
            </a:r>
            <a:r>
              <a:rPr lang="en-US" sz="2900" dirty="0" smtClean="0"/>
              <a:t> </a:t>
            </a:r>
            <a:r>
              <a:rPr lang="en-US" sz="2900" dirty="0" err="1" smtClean="0"/>
              <a:t>pedeapsa</a:t>
            </a:r>
            <a:r>
              <a:rPr lang="en-US" sz="2900" dirty="0" smtClean="0"/>
              <a:t> </a:t>
            </a:r>
            <a:r>
              <a:rPr lang="en-US" sz="2900" dirty="0" err="1" smtClean="0"/>
              <a:t>ajunge</a:t>
            </a:r>
            <a:r>
              <a:rPr lang="en-US" sz="2900" dirty="0" smtClean="0"/>
              <a:t> </a:t>
            </a:r>
            <a:r>
              <a:rPr lang="en-US" sz="2900" dirty="0" smtClean="0"/>
              <a:t>p</a:t>
            </a:r>
            <a:r>
              <a:rPr lang="ro-RO" sz="2900" dirty="0" smtClean="0"/>
              <a:t>â</a:t>
            </a:r>
            <a:r>
              <a:rPr lang="en-US" sz="2900" dirty="0" smtClean="0"/>
              <a:t>n</a:t>
            </a:r>
            <a:r>
              <a:rPr lang="ro-RO" sz="2900" dirty="0" smtClean="0"/>
              <a:t>ă</a:t>
            </a:r>
            <a:r>
              <a:rPr lang="en-US" sz="2900" dirty="0" smtClean="0"/>
              <a:t> </a:t>
            </a:r>
            <a:r>
              <a:rPr lang="en-US" sz="2900" dirty="0" smtClean="0"/>
              <a:t>la </a:t>
            </a:r>
            <a:r>
              <a:rPr lang="en-US" sz="2900" b="1" dirty="0" smtClean="0"/>
              <a:t>7 </a:t>
            </a:r>
            <a:r>
              <a:rPr lang="en-US" sz="2900" b="1" dirty="0" err="1" smtClean="0"/>
              <a:t>ani</a:t>
            </a:r>
            <a:r>
              <a:rPr lang="en-US" sz="2900" b="1" dirty="0" smtClean="0"/>
              <a:t> de </a:t>
            </a:r>
            <a:r>
              <a:rPr lang="ro-RO" sz="2900" b="1" dirty="0" err="1"/>
              <a:t>î</a:t>
            </a:r>
            <a:r>
              <a:rPr lang="en-US" sz="2900" b="1" dirty="0" err="1" smtClean="0"/>
              <a:t>nchisoare</a:t>
            </a:r>
            <a:r>
              <a:rPr lang="en-US" sz="2900" dirty="0" smtClean="0"/>
              <a:t>. </a:t>
            </a:r>
            <a:r>
              <a:rPr lang="en-US" sz="2900" dirty="0" err="1" smtClean="0"/>
              <a:t>Pentru</a:t>
            </a:r>
            <a:r>
              <a:rPr lang="en-US" sz="2900" dirty="0" smtClean="0"/>
              <a:t> a </a:t>
            </a:r>
            <a:r>
              <a:rPr lang="ro-RO" sz="2900" dirty="0" err="1"/>
              <a:t>î</a:t>
            </a:r>
            <a:r>
              <a:rPr lang="en-US" sz="2900" dirty="0" err="1" smtClean="0"/>
              <a:t>ncepe</a:t>
            </a:r>
            <a:r>
              <a:rPr lang="en-US" sz="2900" dirty="0" smtClean="0"/>
              <a:t> </a:t>
            </a:r>
            <a:r>
              <a:rPr lang="en-US" sz="2900" dirty="0" err="1" smtClean="0"/>
              <a:t>procesul</a:t>
            </a:r>
            <a:r>
              <a:rPr lang="en-US" sz="2900" dirty="0" smtClean="0"/>
              <a:t> penal, </a:t>
            </a:r>
            <a:r>
              <a:rPr lang="en-US" sz="2900" dirty="0" err="1" smtClean="0"/>
              <a:t>pentru</a:t>
            </a:r>
            <a:r>
              <a:rPr lang="en-US" sz="2900" dirty="0" smtClean="0"/>
              <a:t> </a:t>
            </a:r>
            <a:r>
              <a:rPr lang="en-US" sz="2900" dirty="0" err="1" smtClean="0"/>
              <a:t>primele</a:t>
            </a:r>
            <a:r>
              <a:rPr lang="en-US" sz="2900" dirty="0" smtClean="0"/>
              <a:t> </a:t>
            </a:r>
            <a:r>
              <a:rPr lang="en-US" sz="2900" dirty="0" err="1" smtClean="0"/>
              <a:t>dou</a:t>
            </a:r>
            <a:r>
              <a:rPr lang="ro-RO" sz="2900" dirty="0" smtClean="0"/>
              <a:t>ă</a:t>
            </a:r>
            <a:r>
              <a:rPr lang="en-US" sz="2900" dirty="0" smtClean="0"/>
              <a:t> </a:t>
            </a:r>
            <a:r>
              <a:rPr lang="en-US" sz="2900" dirty="0" err="1" smtClean="0"/>
              <a:t>fapte</a:t>
            </a:r>
            <a:r>
              <a:rPr lang="en-US" sz="2900" dirty="0" smtClean="0"/>
              <a:t> </a:t>
            </a:r>
            <a:r>
              <a:rPr lang="en-US" sz="2900" dirty="0" err="1" smtClean="0"/>
              <a:t>este</a:t>
            </a:r>
            <a:r>
              <a:rPr lang="en-US" sz="2900" dirty="0" smtClean="0"/>
              <a:t> </a:t>
            </a:r>
            <a:r>
              <a:rPr lang="en-US" sz="2900" dirty="0" err="1" smtClean="0"/>
              <a:t>necesar</a:t>
            </a:r>
            <a:r>
              <a:rPr lang="en-US" sz="2900" dirty="0" smtClean="0"/>
              <a:t> ca victim</a:t>
            </a:r>
            <a:r>
              <a:rPr lang="ro-RO" sz="2900" dirty="0" smtClean="0"/>
              <a:t>a</a:t>
            </a:r>
            <a:r>
              <a:rPr lang="en-US" sz="2900" dirty="0" smtClean="0"/>
              <a:t> </a:t>
            </a:r>
            <a:r>
              <a:rPr lang="en-US" sz="2900" dirty="0" smtClean="0"/>
              <a:t>s</a:t>
            </a:r>
            <a:r>
              <a:rPr lang="ro-RO" sz="2900" dirty="0" smtClean="0"/>
              <a:t>ă</a:t>
            </a:r>
            <a:r>
              <a:rPr lang="en-US" sz="2900" dirty="0" smtClean="0"/>
              <a:t> </a:t>
            </a:r>
            <a:r>
              <a:rPr lang="en-US" sz="2900" dirty="0" err="1" smtClean="0"/>
              <a:t>depun</a:t>
            </a:r>
            <a:r>
              <a:rPr lang="ro-RO" sz="2900" dirty="0" smtClean="0"/>
              <a:t>ă</a:t>
            </a:r>
            <a:r>
              <a:rPr lang="en-US" sz="2900" dirty="0" smtClean="0"/>
              <a:t> </a:t>
            </a:r>
            <a:r>
              <a:rPr lang="en-US" sz="2900" dirty="0" smtClean="0"/>
              <a:t>o </a:t>
            </a:r>
            <a:r>
              <a:rPr lang="en-US" sz="2900" b="1" dirty="0" err="1" smtClean="0"/>
              <a:t>pl</a:t>
            </a:r>
            <a:r>
              <a:rPr lang="ro-RO" sz="2900" b="1" dirty="0" smtClean="0"/>
              <a:t>â</a:t>
            </a:r>
            <a:r>
              <a:rPr lang="en-US" sz="2900" b="1" dirty="0" err="1" smtClean="0"/>
              <a:t>ngere</a:t>
            </a:r>
            <a:r>
              <a:rPr lang="en-US" sz="2900" b="1" dirty="0" smtClean="0"/>
              <a:t> </a:t>
            </a:r>
            <a:r>
              <a:rPr lang="en-US" sz="2900" dirty="0" smtClean="0"/>
              <a:t>la </a:t>
            </a:r>
            <a:r>
              <a:rPr lang="en-US" sz="2900" dirty="0" err="1" smtClean="0"/>
              <a:t>poli</a:t>
            </a:r>
            <a:r>
              <a:rPr lang="ro-RO" sz="2900" dirty="0" smtClean="0"/>
              <a:t>ț</a:t>
            </a:r>
            <a:r>
              <a:rPr lang="en-US" sz="2900" dirty="0" err="1" smtClean="0"/>
              <a:t>ie</a:t>
            </a:r>
            <a:r>
              <a:rPr lang="en-US" sz="2900" dirty="0" smtClean="0"/>
              <a:t> </a:t>
            </a:r>
            <a:r>
              <a:rPr lang="ro-RO" sz="2900" dirty="0"/>
              <a:t>î</a:t>
            </a:r>
            <a:r>
              <a:rPr lang="en-US" sz="2900" dirty="0" smtClean="0"/>
              <a:t>n </a:t>
            </a:r>
            <a:r>
              <a:rPr lang="en-US" sz="2900" dirty="0" err="1" smtClean="0"/>
              <a:t>termen</a:t>
            </a:r>
            <a:r>
              <a:rPr lang="en-US" sz="2900" dirty="0" smtClean="0"/>
              <a:t> de 3 </a:t>
            </a:r>
            <a:r>
              <a:rPr lang="en-US" sz="2900" dirty="0" err="1" smtClean="0"/>
              <a:t>luni</a:t>
            </a:r>
            <a:r>
              <a:rPr lang="ro-RO" sz="2900" dirty="0" smtClean="0"/>
              <a:t> de la săvârșirea faptei</a:t>
            </a:r>
            <a:r>
              <a:rPr lang="en-US" sz="2900" dirty="0" smtClean="0"/>
              <a:t>. </a:t>
            </a:r>
            <a:endParaRPr lang="en-US" sz="2900" dirty="0" smtClean="0"/>
          </a:p>
          <a:p>
            <a:r>
              <a:rPr lang="en-US" sz="2900" b="1" dirty="0" smtClean="0"/>
              <a:t>A</a:t>
            </a:r>
            <a:r>
              <a:rPr lang="ro-RO" sz="2900" b="1" dirty="0" smtClean="0"/>
              <a:t>menințarea </a:t>
            </a:r>
            <a:r>
              <a:rPr lang="en-US" sz="2900" dirty="0" smtClean="0"/>
              <a:t>se </a:t>
            </a:r>
            <a:r>
              <a:rPr lang="en-US" sz="2900" dirty="0" err="1"/>
              <a:t>pedepseşte</a:t>
            </a:r>
            <a:r>
              <a:rPr lang="en-US" sz="2900" dirty="0"/>
              <a:t> cu </a:t>
            </a:r>
            <a:r>
              <a:rPr lang="en-US" sz="2900" b="1" dirty="0" err="1"/>
              <a:t>închisoare</a:t>
            </a:r>
            <a:r>
              <a:rPr lang="en-US" sz="2900" b="1" dirty="0"/>
              <a:t> de la 3 </a:t>
            </a:r>
            <a:r>
              <a:rPr lang="en-US" sz="2900" b="1" dirty="0" err="1"/>
              <a:t>luni</a:t>
            </a:r>
            <a:r>
              <a:rPr lang="en-US" sz="2900" b="1" dirty="0"/>
              <a:t> la un an</a:t>
            </a:r>
            <a:r>
              <a:rPr lang="en-US" sz="2900" dirty="0"/>
              <a:t> </a:t>
            </a:r>
            <a:r>
              <a:rPr lang="en-US" sz="2900" dirty="0" err="1"/>
              <a:t>sau</a:t>
            </a:r>
            <a:r>
              <a:rPr lang="en-US" sz="2900" dirty="0"/>
              <a:t> cu </a:t>
            </a:r>
            <a:r>
              <a:rPr lang="en-US" sz="2900" b="1" dirty="0" err="1" smtClean="0"/>
              <a:t>amendă</a:t>
            </a:r>
            <a:r>
              <a:rPr lang="ro-RO" sz="2900" b="1" dirty="0" smtClean="0"/>
              <a:t>.</a:t>
            </a:r>
            <a:endParaRPr lang="ro-RO" sz="2900" b="1" dirty="0" smtClean="0"/>
          </a:p>
          <a:p>
            <a:r>
              <a:rPr lang="ro-RO" sz="2900" b="1" dirty="0" smtClean="0"/>
              <a:t>Ș</a:t>
            </a:r>
            <a:r>
              <a:rPr lang="ro-RO" sz="2900" b="1" dirty="0" smtClean="0"/>
              <a:t>antajul</a:t>
            </a:r>
            <a:r>
              <a:rPr lang="ro-RO" sz="2900" dirty="0" smtClean="0"/>
              <a:t> </a:t>
            </a:r>
            <a:r>
              <a:rPr lang="en-US" sz="2900" dirty="0"/>
              <a:t>se </a:t>
            </a:r>
            <a:r>
              <a:rPr lang="en-US" sz="2900" dirty="0" err="1"/>
              <a:t>pedepseşte</a:t>
            </a:r>
            <a:r>
              <a:rPr lang="en-US" sz="2900" dirty="0"/>
              <a:t> cu </a:t>
            </a:r>
            <a:r>
              <a:rPr lang="en-US" sz="2900" dirty="0" err="1"/>
              <a:t>închisoarea</a:t>
            </a:r>
            <a:r>
              <a:rPr lang="en-US" sz="2900" dirty="0"/>
              <a:t> </a:t>
            </a:r>
            <a:r>
              <a:rPr lang="en-US" sz="2900" b="1" dirty="0"/>
              <a:t>de la </a:t>
            </a:r>
            <a:r>
              <a:rPr lang="ro-RO" sz="2900" b="1" dirty="0" smtClean="0"/>
              <a:t>1</a:t>
            </a:r>
            <a:r>
              <a:rPr lang="en-US" sz="2900" b="1" dirty="0" smtClean="0"/>
              <a:t> </a:t>
            </a:r>
            <a:r>
              <a:rPr lang="en-US" sz="2900" b="1" dirty="0"/>
              <a:t>la 5 </a:t>
            </a:r>
            <a:r>
              <a:rPr lang="en-US" sz="2900" b="1" dirty="0" err="1"/>
              <a:t>ani</a:t>
            </a:r>
            <a:r>
              <a:rPr lang="en-US" sz="2900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7061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237</TotalTime>
  <Words>1013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Blackadder ITC</vt:lpstr>
      <vt:lpstr>Garamond</vt:lpstr>
      <vt:lpstr>Times New Roman</vt:lpstr>
      <vt:lpstr>Organic</vt:lpstr>
      <vt:lpstr>  Școală cu toleranță ZERO  la  Violență</vt:lpstr>
      <vt:lpstr>Ce este bullyingul?</vt:lpstr>
      <vt:lpstr>Formele bullyingului</vt:lpstr>
      <vt:lpstr>DE CE ajung elevii să agreseze?</vt:lpstr>
      <vt:lpstr>Efecte ale Bullyingului</vt:lpstr>
      <vt:lpstr>Concluzie???</vt:lpstr>
      <vt:lpstr> Bullyingul este un abuz care se pedepseste conform legii.  -Legea antibullying-</vt:lpstr>
      <vt:lpstr>UNDE NE ADRESAM?</vt:lpstr>
      <vt:lpstr>Ce spune legea?</vt:lpstr>
      <vt:lpstr>Cum mă protejează legea în caz de cyberbullying?</vt:lpstr>
      <vt:lpstr>Cum răspund în fața legii dacă sunt minor?</vt:lpstr>
      <vt:lpstr>Ce poți face?</vt:lpstr>
      <vt:lpstr>Surse bibliografice: </vt:lpstr>
    </vt:vector>
  </TitlesOfParts>
  <Company>Unitate Scolara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Sanctiuni in caz de bullying</dc:title>
  <dc:creator>Luminita Popa</dc:creator>
  <cp:lastModifiedBy>Simona Chiriac</cp:lastModifiedBy>
  <cp:revision>22</cp:revision>
  <dcterms:created xsi:type="dcterms:W3CDTF">2023-01-30T09:28:15Z</dcterms:created>
  <dcterms:modified xsi:type="dcterms:W3CDTF">2023-02-03T08:47:59Z</dcterms:modified>
</cp:coreProperties>
</file>